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39"/>
  </p:notesMasterIdLst>
  <p:handoutMasterIdLst>
    <p:handoutMasterId r:id="rId40"/>
  </p:handoutMasterIdLst>
  <p:sldIdLst>
    <p:sldId id="334" r:id="rId5"/>
    <p:sldId id="258" r:id="rId6"/>
    <p:sldId id="506" r:id="rId7"/>
    <p:sldId id="269" r:id="rId8"/>
    <p:sldId id="537" r:id="rId9"/>
    <p:sldId id="538" r:id="rId10"/>
    <p:sldId id="539" r:id="rId11"/>
    <p:sldId id="540" r:id="rId12"/>
    <p:sldId id="541" r:id="rId13"/>
    <p:sldId id="542" r:id="rId14"/>
    <p:sldId id="544" r:id="rId15"/>
    <p:sldId id="543" r:id="rId16"/>
    <p:sldId id="545" r:id="rId17"/>
    <p:sldId id="546" r:id="rId18"/>
    <p:sldId id="547" r:id="rId19"/>
    <p:sldId id="548" r:id="rId20"/>
    <p:sldId id="549" r:id="rId21"/>
    <p:sldId id="550" r:id="rId22"/>
    <p:sldId id="551" r:id="rId23"/>
    <p:sldId id="552" r:id="rId24"/>
    <p:sldId id="553" r:id="rId25"/>
    <p:sldId id="554" r:id="rId26"/>
    <p:sldId id="555" r:id="rId27"/>
    <p:sldId id="556" r:id="rId28"/>
    <p:sldId id="557" r:id="rId29"/>
    <p:sldId id="558" r:id="rId30"/>
    <p:sldId id="559" r:id="rId31"/>
    <p:sldId id="560" r:id="rId32"/>
    <p:sldId id="561" r:id="rId33"/>
    <p:sldId id="562" r:id="rId34"/>
    <p:sldId id="563" r:id="rId35"/>
    <p:sldId id="564" r:id="rId36"/>
    <p:sldId id="565" r:id="rId37"/>
    <p:sldId id="308" r:id="rId3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ÝDRLE Pavel Ing." initials="NPI" lastIdx="1" clrIdx="0">
    <p:extLst>
      <p:ext uri="{19B8F6BF-5375-455C-9EA6-DF929625EA0E}">
        <p15:presenceInfo xmlns:p15="http://schemas.microsoft.com/office/powerpoint/2012/main" userId="S-1-5-21-2205697926-700255772-592476315-40633" providerId="AD"/>
      </p:ext>
    </p:extLst>
  </p:cmAuthor>
  <p:cmAuthor id="2" name="LIBERDOVÁ Martina Ing." initials="LMI" lastIdx="12" clrIdx="1">
    <p:extLst>
      <p:ext uri="{19B8F6BF-5375-455C-9EA6-DF929625EA0E}">
        <p15:presenceInfo xmlns:p15="http://schemas.microsoft.com/office/powerpoint/2012/main" userId="S-1-5-21-2205697926-700255772-592476315-43423" providerId="AD"/>
      </p:ext>
    </p:extLst>
  </p:cmAuthor>
  <p:cmAuthor id="3" name="Jiří Matějíček" initials="JM" lastIdx="28" clrIdx="2"/>
  <p:cmAuthor id="4" name="NÝDRLE Pavel Ing." initials="NPI [2]" lastIdx="25" clrIdx="3">
    <p:extLst>
      <p:ext uri="{19B8F6BF-5375-455C-9EA6-DF929625EA0E}">
        <p15:presenceInfo xmlns:p15="http://schemas.microsoft.com/office/powerpoint/2012/main" userId="S::nydrle.pavel@uhul.cz::d844defc-2987-4ff0-aed9-563c51eaca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99FF"/>
    <a:srgbClr val="FFFFFF"/>
    <a:srgbClr val="E0EFDF"/>
    <a:srgbClr val="70D34D"/>
    <a:srgbClr val="7FC53F"/>
    <a:srgbClr val="E3EBE5"/>
    <a:srgbClr val="4E3B30"/>
    <a:srgbClr val="31C026"/>
    <a:srgbClr val="52B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D5B022-CB57-44A4-AEEE-F04A7B075A46}" v="205" dt="2023-11-29T10:09:53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Světlý styl 2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22" autoAdjust="0"/>
  </p:normalViewPr>
  <p:slideViewPr>
    <p:cSldViewPr snapToGrid="0">
      <p:cViewPr varScale="1">
        <p:scale>
          <a:sx n="99" d="100"/>
          <a:sy n="99" d="100"/>
        </p:scale>
        <p:origin x="19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ÝDRLE Pavel Ing." userId="d844defc-2987-4ff0-aed9-563c51eaca96" providerId="ADAL" clId="{AB4DEC29-8BB2-44EE-B7BE-E62489201A87}"/>
    <pc:docChg chg="undo redo custSel addSld delSld modSld sldOrd">
      <pc:chgData name="NÝDRLE Pavel Ing." userId="d844defc-2987-4ff0-aed9-563c51eaca96" providerId="ADAL" clId="{AB4DEC29-8BB2-44EE-B7BE-E62489201A87}" dt="2023-09-08T14:14:39.892" v="897" actId="11"/>
      <pc:docMkLst>
        <pc:docMk/>
      </pc:docMkLst>
      <pc:sldChg chg="delSp modSp mod">
        <pc:chgData name="NÝDRLE Pavel Ing." userId="d844defc-2987-4ff0-aed9-563c51eaca96" providerId="ADAL" clId="{AB4DEC29-8BB2-44EE-B7BE-E62489201A87}" dt="2023-09-08T10:42:49.929" v="369" actId="20577"/>
        <pc:sldMkLst>
          <pc:docMk/>
          <pc:sldMk cId="0" sldId="258"/>
        </pc:sldMkLst>
        <pc:spChg chg="mod">
          <ac:chgData name="NÝDRLE Pavel Ing." userId="d844defc-2987-4ff0-aed9-563c51eaca96" providerId="ADAL" clId="{AB4DEC29-8BB2-44EE-B7BE-E62489201A87}" dt="2023-09-08T10:42:49.929" v="369" actId="20577"/>
          <ac:spMkLst>
            <pc:docMk/>
            <pc:sldMk cId="0" sldId="258"/>
            <ac:spMk id="9" creationId="{00000000-0000-0000-0000-000000000000}"/>
          </ac:spMkLst>
        </pc:spChg>
        <pc:picChg chg="del">
          <ac:chgData name="NÝDRLE Pavel Ing." userId="d844defc-2987-4ff0-aed9-563c51eaca96" providerId="ADAL" clId="{AB4DEC29-8BB2-44EE-B7BE-E62489201A87}" dt="2023-09-08T10:41:51.861" v="364" actId="478"/>
          <ac:picMkLst>
            <pc:docMk/>
            <pc:sldMk cId="0" sldId="258"/>
            <ac:picMk id="5" creationId="{00000000-0000-0000-0000-000000000000}"/>
          </ac:picMkLst>
        </pc:picChg>
      </pc:sldChg>
      <pc:sldChg chg="delSp modSp mod">
        <pc:chgData name="NÝDRLE Pavel Ing." userId="d844defc-2987-4ff0-aed9-563c51eaca96" providerId="ADAL" clId="{AB4DEC29-8BB2-44EE-B7BE-E62489201A87}" dt="2023-09-08T10:34:59.888" v="212" actId="20577"/>
        <pc:sldMkLst>
          <pc:docMk/>
          <pc:sldMk cId="1192585809" sldId="334"/>
        </pc:sldMkLst>
        <pc:spChg chg="del mod">
          <ac:chgData name="NÝDRLE Pavel Ing." userId="d844defc-2987-4ff0-aed9-563c51eaca96" providerId="ADAL" clId="{AB4DEC29-8BB2-44EE-B7BE-E62489201A87}" dt="2023-09-08T10:28:09.553" v="3"/>
          <ac:spMkLst>
            <pc:docMk/>
            <pc:sldMk cId="1192585809" sldId="334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0:33:15.686" v="171" actId="1076"/>
          <ac:spMkLst>
            <pc:docMk/>
            <pc:sldMk cId="1192585809" sldId="334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0:34:59.888" v="212" actId="20577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AB4DEC29-8BB2-44EE-B7BE-E62489201A87}" dt="2023-09-08T10:32:35.797" v="150" actId="1076"/>
          <ac:spMkLst>
            <pc:docMk/>
            <pc:sldMk cId="1192585809" sldId="334"/>
            <ac:spMk id="8" creationId="{00000000-0000-0000-0000-000000000000}"/>
          </ac:spMkLst>
        </pc:spChg>
        <pc:picChg chg="del">
          <ac:chgData name="NÝDRLE Pavel Ing." userId="d844defc-2987-4ff0-aed9-563c51eaca96" providerId="ADAL" clId="{AB4DEC29-8BB2-44EE-B7BE-E62489201A87}" dt="2023-09-08T10:28:09.551" v="1" actId="478"/>
          <ac:picMkLst>
            <pc:docMk/>
            <pc:sldMk cId="1192585809" sldId="334"/>
            <ac:picMk id="6" creationId="{00000000-0000-0000-0000-000000000000}"/>
          </ac:picMkLst>
        </pc:picChg>
      </pc:sldChg>
      <pc:sldChg chg="addSp delSp modSp mod">
        <pc:chgData name="NÝDRLE Pavel Ing." userId="d844defc-2987-4ff0-aed9-563c51eaca96" providerId="ADAL" clId="{AB4DEC29-8BB2-44EE-B7BE-E62489201A87}" dt="2023-09-08T12:27:52.723" v="549" actId="207"/>
        <pc:sldMkLst>
          <pc:docMk/>
          <pc:sldMk cId="3811460193" sldId="415"/>
        </pc:sldMkLst>
        <pc:spChg chg="mod">
          <ac:chgData name="NÝDRLE Pavel Ing." userId="d844defc-2987-4ff0-aed9-563c51eaca96" providerId="ADAL" clId="{AB4DEC29-8BB2-44EE-B7BE-E62489201A87}" dt="2023-09-08T12:12:11.312" v="416" actId="255"/>
          <ac:spMkLst>
            <pc:docMk/>
            <pc:sldMk cId="3811460193" sldId="415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2:12:29.805" v="417" actId="255"/>
          <ac:spMkLst>
            <pc:docMk/>
            <pc:sldMk cId="3811460193" sldId="415"/>
            <ac:spMk id="3" creationId="{00000000-0000-0000-0000-000000000000}"/>
          </ac:spMkLst>
        </pc:spChg>
        <pc:spChg chg="add mod">
          <ac:chgData name="NÝDRLE Pavel Ing." userId="d844defc-2987-4ff0-aed9-563c51eaca96" providerId="ADAL" clId="{AB4DEC29-8BB2-44EE-B7BE-E62489201A87}" dt="2023-09-08T12:27:52.723" v="549" actId="207"/>
          <ac:spMkLst>
            <pc:docMk/>
            <pc:sldMk cId="3811460193" sldId="415"/>
            <ac:spMk id="6" creationId="{93BAEEBE-9D58-96B4-3A56-8261959FDB20}"/>
          </ac:spMkLst>
        </pc:spChg>
        <pc:picChg chg="del">
          <ac:chgData name="NÝDRLE Pavel Ing." userId="d844defc-2987-4ff0-aed9-563c51eaca96" providerId="ADAL" clId="{AB4DEC29-8BB2-44EE-B7BE-E62489201A87}" dt="2023-09-08T10:42:53.880" v="370" actId="478"/>
          <ac:picMkLst>
            <pc:docMk/>
            <pc:sldMk cId="3811460193" sldId="415"/>
            <ac:picMk id="5" creationId="{00000000-0000-0000-0000-000000000000}"/>
          </ac:picMkLst>
        </pc:picChg>
      </pc:sldChg>
      <pc:sldChg chg="addSp delSp modSp add mod">
        <pc:chgData name="NÝDRLE Pavel Ing." userId="d844defc-2987-4ff0-aed9-563c51eaca96" providerId="ADAL" clId="{AB4DEC29-8BB2-44EE-B7BE-E62489201A87}" dt="2023-09-08T10:43:12.811" v="371" actId="20577"/>
        <pc:sldMkLst>
          <pc:docMk/>
          <pc:sldMk cId="2227262795" sldId="466"/>
        </pc:sldMkLst>
        <pc:spChg chg="add del">
          <ac:chgData name="NÝDRLE Pavel Ing." userId="d844defc-2987-4ff0-aed9-563c51eaca96" providerId="ADAL" clId="{AB4DEC29-8BB2-44EE-B7BE-E62489201A87}" dt="2023-09-08T10:35:49.650" v="221" actId="478"/>
          <ac:spMkLst>
            <pc:docMk/>
            <pc:sldMk cId="2227262795" sldId="466"/>
            <ac:spMk id="3" creationId="{00000000-0000-0000-0000-000000000000}"/>
          </ac:spMkLst>
        </pc:spChg>
        <pc:spChg chg="add del">
          <ac:chgData name="NÝDRLE Pavel Ing." userId="d844defc-2987-4ff0-aed9-563c51eaca96" providerId="ADAL" clId="{AB4DEC29-8BB2-44EE-B7BE-E62489201A87}" dt="2023-09-08T10:35:52.762" v="222" actId="478"/>
          <ac:spMkLst>
            <pc:docMk/>
            <pc:sldMk cId="2227262795" sldId="466"/>
            <ac:spMk id="4" creationId="{848C4A4D-B415-4D12-9981-54E57F81E571}"/>
          </ac:spMkLst>
        </pc:spChg>
        <pc:spChg chg="mod">
          <ac:chgData name="NÝDRLE Pavel Ing." userId="d844defc-2987-4ff0-aed9-563c51eaca96" providerId="ADAL" clId="{AB4DEC29-8BB2-44EE-B7BE-E62489201A87}" dt="2023-09-08T10:43:12.811" v="371" actId="20577"/>
          <ac:spMkLst>
            <pc:docMk/>
            <pc:sldMk cId="2227262795" sldId="466"/>
            <ac:spMk id="8" creationId="{00000000-0000-0000-0000-000000000000}"/>
          </ac:spMkLst>
        </pc:spChg>
        <pc:picChg chg="add del">
          <ac:chgData name="NÝDRLE Pavel Ing." userId="d844defc-2987-4ff0-aed9-563c51eaca96" providerId="ADAL" clId="{AB4DEC29-8BB2-44EE-B7BE-E62489201A87}" dt="2023-09-08T10:35:39.432" v="218"/>
          <ac:picMkLst>
            <pc:docMk/>
            <pc:sldMk cId="2227262795" sldId="466"/>
            <ac:picMk id="2" creationId="{3E53CEFD-494D-32C6-623F-8C64561AF2EE}"/>
          </ac:picMkLst>
        </pc:picChg>
      </pc:sldChg>
      <pc:sldChg chg="modSp add mod">
        <pc:chgData name="NÝDRLE Pavel Ing." userId="d844defc-2987-4ff0-aed9-563c51eaca96" providerId="ADAL" clId="{AB4DEC29-8BB2-44EE-B7BE-E62489201A87}" dt="2023-09-08T12:27:37.738" v="548" actId="207"/>
        <pc:sldMkLst>
          <pc:docMk/>
          <pc:sldMk cId="1744019744" sldId="467"/>
        </pc:sldMkLst>
        <pc:spChg chg="mod">
          <ac:chgData name="NÝDRLE Pavel Ing." userId="d844defc-2987-4ff0-aed9-563c51eaca96" providerId="ADAL" clId="{AB4DEC29-8BB2-44EE-B7BE-E62489201A87}" dt="2023-09-08T12:27:37.738" v="548" actId="207"/>
          <ac:spMkLst>
            <pc:docMk/>
            <pc:sldMk cId="1744019744" sldId="467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AB4DEC29-8BB2-44EE-B7BE-E62489201A87}" dt="2023-09-08T12:32:43.289" v="589" actId="11"/>
        <pc:sldMkLst>
          <pc:docMk/>
          <pc:sldMk cId="3618766960" sldId="468"/>
        </pc:sldMkLst>
        <pc:spChg chg="mod">
          <ac:chgData name="NÝDRLE Pavel Ing." userId="d844defc-2987-4ff0-aed9-563c51eaca96" providerId="ADAL" clId="{AB4DEC29-8BB2-44EE-B7BE-E62489201A87}" dt="2023-09-08T12:30:47.920" v="579" actId="1076"/>
          <ac:spMkLst>
            <pc:docMk/>
            <pc:sldMk cId="3618766960" sldId="468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2:32:43.289" v="589" actId="11"/>
          <ac:spMkLst>
            <pc:docMk/>
            <pc:sldMk cId="3618766960" sldId="46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53:38.663" v="860" actId="207"/>
        <pc:sldMkLst>
          <pc:docMk/>
          <pc:sldMk cId="2148608554" sldId="469"/>
        </pc:sldMkLst>
        <pc:spChg chg="mod">
          <ac:chgData name="NÝDRLE Pavel Ing." userId="d844defc-2987-4ff0-aed9-563c51eaca96" providerId="ADAL" clId="{AB4DEC29-8BB2-44EE-B7BE-E62489201A87}" dt="2023-09-08T12:36:53.328" v="631" actId="207"/>
          <ac:spMkLst>
            <pc:docMk/>
            <pc:sldMk cId="2148608554" sldId="469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53:38.663" v="860" actId="207"/>
          <ac:spMkLst>
            <pc:docMk/>
            <pc:sldMk cId="2148608554" sldId="46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4:14:39.892" v="897" actId="11"/>
        <pc:sldMkLst>
          <pc:docMk/>
          <pc:sldMk cId="2363834419" sldId="470"/>
        </pc:sldMkLst>
        <pc:spChg chg="mod">
          <ac:chgData name="NÝDRLE Pavel Ing." userId="d844defc-2987-4ff0-aed9-563c51eaca96" providerId="ADAL" clId="{AB4DEC29-8BB2-44EE-B7BE-E62489201A87}" dt="2023-09-08T12:39:27.896" v="675" actId="207"/>
          <ac:spMkLst>
            <pc:docMk/>
            <pc:sldMk cId="2363834419" sldId="470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4:14:39.892" v="897" actId="11"/>
          <ac:spMkLst>
            <pc:docMk/>
            <pc:sldMk cId="2363834419" sldId="470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11:26.454" v="788" actId="1076"/>
        <pc:sldMkLst>
          <pc:docMk/>
          <pc:sldMk cId="2007183086" sldId="471"/>
        </pc:sldMkLst>
        <pc:spChg chg="mod">
          <ac:chgData name="NÝDRLE Pavel Ing." userId="d844defc-2987-4ff0-aed9-563c51eaca96" providerId="ADAL" clId="{AB4DEC29-8BB2-44EE-B7BE-E62489201A87}" dt="2023-09-08T13:11:22.307" v="787" actId="207"/>
          <ac:spMkLst>
            <pc:docMk/>
            <pc:sldMk cId="2007183086" sldId="47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08:50.564" v="753"/>
          <ac:spMkLst>
            <pc:docMk/>
            <pc:sldMk cId="2007183086" sldId="47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B4DEC29-8BB2-44EE-B7BE-E62489201A87}" dt="2023-09-08T13:11:26.454" v="788" actId="1076"/>
          <ac:spMkLst>
            <pc:docMk/>
            <pc:sldMk cId="2007183086" sldId="47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4:12:20.865" v="864" actId="11"/>
        <pc:sldMkLst>
          <pc:docMk/>
          <pc:sldMk cId="1783712230" sldId="472"/>
        </pc:sldMkLst>
        <pc:spChg chg="mod">
          <ac:chgData name="NÝDRLE Pavel Ing." userId="d844defc-2987-4ff0-aed9-563c51eaca96" providerId="ADAL" clId="{AB4DEC29-8BB2-44EE-B7BE-E62489201A87}" dt="2023-09-08T14:12:20.865" v="864" actId="11"/>
          <ac:spMkLst>
            <pc:docMk/>
            <pc:sldMk cId="1783712230" sldId="472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B4DEC29-8BB2-44EE-B7BE-E62489201A87}" dt="2023-09-08T13:19:17.194" v="855" actId="255"/>
        <pc:sldMkLst>
          <pc:docMk/>
          <pc:sldMk cId="522507500" sldId="473"/>
        </pc:sldMkLst>
        <pc:spChg chg="mod">
          <ac:chgData name="NÝDRLE Pavel Ing." userId="d844defc-2987-4ff0-aed9-563c51eaca96" providerId="ADAL" clId="{AB4DEC29-8BB2-44EE-B7BE-E62489201A87}" dt="2023-09-08T13:19:17.194" v="855" actId="255"/>
          <ac:spMkLst>
            <pc:docMk/>
            <pc:sldMk cId="522507500" sldId="473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AB4DEC29-8BB2-44EE-B7BE-E62489201A87}" dt="2023-09-08T14:14:10.517" v="887" actId="11"/>
        <pc:sldMkLst>
          <pc:docMk/>
          <pc:sldMk cId="658445089" sldId="474"/>
        </pc:sldMkLst>
        <pc:spChg chg="mod">
          <ac:chgData name="NÝDRLE Pavel Ing." userId="d844defc-2987-4ff0-aed9-563c51eaca96" providerId="ADAL" clId="{AB4DEC29-8BB2-44EE-B7BE-E62489201A87}" dt="2023-09-08T14:14:10.517" v="887" actId="11"/>
          <ac:spMkLst>
            <pc:docMk/>
            <pc:sldMk cId="658445089" sldId="474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05E1F355-F602-4A24-BAB9-34249899C82A}"/>
    <pc:docChg chg="undo redo custSel addSld delSld modSld">
      <pc:chgData name="NÝDRLE Pavel Ing." userId="d844defc-2987-4ff0-aed9-563c51eaca96" providerId="ADAL" clId="{05E1F355-F602-4A24-BAB9-34249899C82A}" dt="2023-11-09T15:34:43.343" v="1498" actId="113"/>
      <pc:docMkLst>
        <pc:docMk/>
      </pc:docMkLst>
      <pc:sldChg chg="modSp mod modNotesTx">
        <pc:chgData name="NÝDRLE Pavel Ing." userId="d844defc-2987-4ff0-aed9-563c51eaca96" providerId="ADAL" clId="{05E1F355-F602-4A24-BAB9-34249899C82A}" dt="2023-11-09T15:22:11.222" v="1246" actId="20577"/>
        <pc:sldMkLst>
          <pc:docMk/>
          <pc:sldMk cId="0" sldId="258"/>
        </pc:sldMkLst>
        <pc:spChg chg="mod">
          <ac:chgData name="NÝDRLE Pavel Ing." userId="d844defc-2987-4ff0-aed9-563c51eaca96" providerId="ADAL" clId="{05E1F355-F602-4A24-BAB9-34249899C82A}" dt="2023-11-09T15:22:11.222" v="1246" actId="20577"/>
          <ac:spMkLst>
            <pc:docMk/>
            <pc:sldMk cId="0" sldId="258"/>
            <ac:spMk id="9" creationId="{00000000-0000-0000-0000-000000000000}"/>
          </ac:spMkLst>
        </pc:spChg>
      </pc:sldChg>
      <pc:sldChg chg="addSp modSp add mod modNotesTx">
        <pc:chgData name="NÝDRLE Pavel Ing." userId="d844defc-2987-4ff0-aed9-563c51eaca96" providerId="ADAL" clId="{05E1F355-F602-4A24-BAB9-34249899C82A}" dt="2023-11-09T15:24:33.654" v="1260"/>
        <pc:sldMkLst>
          <pc:docMk/>
          <pc:sldMk cId="0" sldId="269"/>
        </pc:sldMkLst>
        <pc:spChg chg="add mod">
          <ac:chgData name="NÝDRLE Pavel Ing." userId="d844defc-2987-4ff0-aed9-563c51eaca96" providerId="ADAL" clId="{05E1F355-F602-4A24-BAB9-34249899C82A}" dt="2023-11-09T14:26:57.731" v="652" actId="207"/>
          <ac:spMkLst>
            <pc:docMk/>
            <pc:sldMk cId="0" sldId="269"/>
            <ac:spMk id="3" creationId="{6A6B04F8-7090-E0A5-7EA2-8F43C2A02A7E}"/>
          </ac:spMkLst>
        </pc:spChg>
        <pc:spChg chg="add mod">
          <ac:chgData name="NÝDRLE Pavel Ing." userId="d844defc-2987-4ff0-aed9-563c51eaca96" providerId="ADAL" clId="{05E1F355-F602-4A24-BAB9-34249899C82A}" dt="2023-11-09T13:56:07.802" v="118" actId="14100"/>
          <ac:spMkLst>
            <pc:docMk/>
            <pc:sldMk cId="0" sldId="269"/>
            <ac:spMk id="5" creationId="{FF43402E-152F-054E-CAC2-76C92D54EA28}"/>
          </ac:spMkLst>
        </pc:spChg>
        <pc:spChg chg="mod">
          <ac:chgData name="NÝDRLE Pavel Ing." userId="d844defc-2987-4ff0-aed9-563c51eaca96" providerId="ADAL" clId="{05E1F355-F602-4A24-BAB9-34249899C82A}" dt="2023-11-09T13:53:56.310" v="97" actId="207"/>
          <ac:spMkLst>
            <pc:docMk/>
            <pc:sldMk cId="0" sldId="269"/>
            <ac:spMk id="19" creationId="{4C818383-0C73-4A80-ACAA-5B10B31F592A}"/>
          </ac:spMkLst>
        </pc:spChg>
        <pc:spChg chg="mod">
          <ac:chgData name="NÝDRLE Pavel Ing." userId="d844defc-2987-4ff0-aed9-563c51eaca96" providerId="ADAL" clId="{05E1F355-F602-4A24-BAB9-34249899C82A}" dt="2023-11-09T13:53:34.943" v="92" actId="207"/>
          <ac:spMkLst>
            <pc:docMk/>
            <pc:sldMk cId="0" sldId="269"/>
            <ac:spMk id="11266" creationId="{89E46DB2-571E-AD5E-D2B5-4AC43F7BC712}"/>
          </ac:spMkLst>
        </pc:spChg>
        <pc:spChg chg="mod">
          <ac:chgData name="NÝDRLE Pavel Ing." userId="d844defc-2987-4ff0-aed9-563c51eaca96" providerId="ADAL" clId="{05E1F355-F602-4A24-BAB9-34249899C82A}" dt="2023-11-09T13:51:57.379" v="78" actId="1076"/>
          <ac:spMkLst>
            <pc:docMk/>
            <pc:sldMk cId="0" sldId="269"/>
            <ac:spMk id="11267" creationId="{94104368-C46C-367F-C507-7AE099A5912C}"/>
          </ac:spMkLst>
        </pc:spChg>
        <pc:spChg chg="mod">
          <ac:chgData name="NÝDRLE Pavel Ing." userId="d844defc-2987-4ff0-aed9-563c51eaca96" providerId="ADAL" clId="{05E1F355-F602-4A24-BAB9-34249899C82A}" dt="2023-11-09T13:52:08.289" v="79" actId="1076"/>
          <ac:spMkLst>
            <pc:docMk/>
            <pc:sldMk cId="0" sldId="269"/>
            <ac:spMk id="11268" creationId="{3A2FD16A-2C94-5D5F-702B-0EEA4117D2FB}"/>
          </ac:spMkLst>
        </pc:spChg>
        <pc:spChg chg="mod">
          <ac:chgData name="NÝDRLE Pavel Ing." userId="d844defc-2987-4ff0-aed9-563c51eaca96" providerId="ADAL" clId="{05E1F355-F602-4A24-BAB9-34249899C82A}" dt="2023-11-09T13:51:52.299" v="77" actId="1076"/>
          <ac:spMkLst>
            <pc:docMk/>
            <pc:sldMk cId="0" sldId="269"/>
            <ac:spMk id="11269" creationId="{6EB459BD-A3AA-8586-CBC0-0773399860F6}"/>
          </ac:spMkLst>
        </pc:spChg>
        <pc:spChg chg="mod">
          <ac:chgData name="NÝDRLE Pavel Ing." userId="d844defc-2987-4ff0-aed9-563c51eaca96" providerId="ADAL" clId="{05E1F355-F602-4A24-BAB9-34249899C82A}" dt="2023-11-09T13:46:51.406" v="13" actId="255"/>
          <ac:spMkLst>
            <pc:docMk/>
            <pc:sldMk cId="0" sldId="269"/>
            <ac:spMk id="11270" creationId="{773388BD-00FA-8D89-51DD-E16EF7F89C9A}"/>
          </ac:spMkLst>
        </pc:spChg>
        <pc:spChg chg="mod">
          <ac:chgData name="NÝDRLE Pavel Ing." userId="d844defc-2987-4ff0-aed9-563c51eaca96" providerId="ADAL" clId="{05E1F355-F602-4A24-BAB9-34249899C82A}" dt="2023-11-09T13:47:15.993" v="16" actId="255"/>
          <ac:spMkLst>
            <pc:docMk/>
            <pc:sldMk cId="0" sldId="269"/>
            <ac:spMk id="11271" creationId="{02E71BCA-B4E4-8873-A4A0-BE79243993A1}"/>
          </ac:spMkLst>
        </pc:spChg>
        <pc:spChg chg="mod">
          <ac:chgData name="NÝDRLE Pavel Ing." userId="d844defc-2987-4ff0-aed9-563c51eaca96" providerId="ADAL" clId="{05E1F355-F602-4A24-BAB9-34249899C82A}" dt="2023-11-09T13:52:12.351" v="80" actId="1076"/>
          <ac:spMkLst>
            <pc:docMk/>
            <pc:sldMk cId="0" sldId="269"/>
            <ac:spMk id="11272" creationId="{E97E4FDE-C683-54AC-AEF4-D60CCE30E5EA}"/>
          </ac:spMkLst>
        </pc:spChg>
        <pc:spChg chg="mod">
          <ac:chgData name="NÝDRLE Pavel Ing." userId="d844defc-2987-4ff0-aed9-563c51eaca96" providerId="ADAL" clId="{05E1F355-F602-4A24-BAB9-34249899C82A}" dt="2023-11-09T13:52:14.844" v="81" actId="1076"/>
          <ac:spMkLst>
            <pc:docMk/>
            <pc:sldMk cId="0" sldId="269"/>
            <ac:spMk id="11273" creationId="{63C3B747-AFFE-A1DA-5A47-49BF379F4C53}"/>
          </ac:spMkLst>
        </pc:spChg>
        <pc:spChg chg="mod">
          <ac:chgData name="NÝDRLE Pavel Ing." userId="d844defc-2987-4ff0-aed9-563c51eaca96" providerId="ADAL" clId="{05E1F355-F602-4A24-BAB9-34249899C82A}" dt="2023-11-09T13:52:21.066" v="82" actId="1076"/>
          <ac:spMkLst>
            <pc:docMk/>
            <pc:sldMk cId="0" sldId="269"/>
            <ac:spMk id="11274" creationId="{7AB87017-9EE8-A82D-0587-52B7627770E3}"/>
          </ac:spMkLst>
        </pc:spChg>
        <pc:spChg chg="mod">
          <ac:chgData name="NÝDRLE Pavel Ing." userId="d844defc-2987-4ff0-aed9-563c51eaca96" providerId="ADAL" clId="{05E1F355-F602-4A24-BAB9-34249899C82A}" dt="2023-11-09T13:52:23.956" v="83" actId="1076"/>
          <ac:spMkLst>
            <pc:docMk/>
            <pc:sldMk cId="0" sldId="269"/>
            <ac:spMk id="11279" creationId="{B38818E2-D56F-96E1-92D9-2F4CE0631383}"/>
          </ac:spMkLst>
        </pc:spChg>
        <pc:spChg chg="mod">
          <ac:chgData name="NÝDRLE Pavel Ing." userId="d844defc-2987-4ff0-aed9-563c51eaca96" providerId="ADAL" clId="{05E1F355-F602-4A24-BAB9-34249899C82A}" dt="2023-11-09T13:53:47.776" v="96" actId="207"/>
          <ac:spMkLst>
            <pc:docMk/>
            <pc:sldMk cId="0" sldId="269"/>
            <ac:spMk id="11280" creationId="{DFE913E8-81A7-0510-9C58-8FEBDE19F225}"/>
          </ac:spMkLst>
        </pc:spChg>
        <pc:spChg chg="mod">
          <ac:chgData name="NÝDRLE Pavel Ing." userId="d844defc-2987-4ff0-aed9-563c51eaca96" providerId="ADAL" clId="{05E1F355-F602-4A24-BAB9-34249899C82A}" dt="2023-11-09T13:54:32.220" v="107" actId="6549"/>
          <ac:spMkLst>
            <pc:docMk/>
            <pc:sldMk cId="0" sldId="269"/>
            <ac:spMk id="11281" creationId="{599B619B-1B8C-F133-E9D4-A31AFA11DB23}"/>
          </ac:spMkLst>
        </pc:spChg>
        <pc:spChg chg="mod">
          <ac:chgData name="NÝDRLE Pavel Ing." userId="d844defc-2987-4ff0-aed9-563c51eaca96" providerId="ADAL" clId="{05E1F355-F602-4A24-BAB9-34249899C82A}" dt="2023-11-09T13:53:38.212" v="93" actId="207"/>
          <ac:spMkLst>
            <pc:docMk/>
            <pc:sldMk cId="0" sldId="269"/>
            <ac:spMk id="11282" creationId="{30A6019B-B542-AAC0-54DE-B73CF060B614}"/>
          </ac:spMkLst>
        </pc:spChg>
      </pc:sldChg>
      <pc:sldChg chg="addSp modSp mod modNotesTx">
        <pc:chgData name="NÝDRLE Pavel Ing." userId="d844defc-2987-4ff0-aed9-563c51eaca96" providerId="ADAL" clId="{05E1F355-F602-4A24-BAB9-34249899C82A}" dt="2023-11-09T15:23:17.034" v="1254" actId="207"/>
        <pc:sldMkLst>
          <pc:docMk/>
          <pc:sldMk cId="4182133375" sldId="506"/>
        </pc:sldMkLst>
        <pc:spChg chg="mod">
          <ac:chgData name="NÝDRLE Pavel Ing." userId="d844defc-2987-4ff0-aed9-563c51eaca96" providerId="ADAL" clId="{05E1F355-F602-4A24-BAB9-34249899C82A}" dt="2023-11-09T13:54:57.320" v="108"/>
          <ac:spMkLst>
            <pc:docMk/>
            <pc:sldMk cId="4182133375" sldId="506"/>
            <ac:spMk id="2" creationId="{00000000-0000-0000-0000-000000000000}"/>
          </ac:spMkLst>
        </pc:spChg>
        <pc:spChg chg="add mod">
          <ac:chgData name="NÝDRLE Pavel Ing." userId="d844defc-2987-4ff0-aed9-563c51eaca96" providerId="ADAL" clId="{05E1F355-F602-4A24-BAB9-34249899C82A}" dt="2023-11-09T15:23:17.034" v="1254" actId="207"/>
          <ac:spMkLst>
            <pc:docMk/>
            <pc:sldMk cId="4182133375" sldId="506"/>
            <ac:spMk id="4" creationId="{E7A75E93-C779-BA12-CD9C-4CCE2EB598DA}"/>
          </ac:spMkLst>
        </pc:spChg>
        <pc:spChg chg="mod">
          <ac:chgData name="NÝDRLE Pavel Ing." userId="d844defc-2987-4ff0-aed9-563c51eaca96" providerId="ADAL" clId="{05E1F355-F602-4A24-BAB9-34249899C82A}" dt="2023-11-09T14:20:32.304" v="500" actId="1076"/>
          <ac:spMkLst>
            <pc:docMk/>
            <pc:sldMk cId="4182133375" sldId="506"/>
            <ac:spMk id="9" creationId="{00000000-0000-0000-0000-000000000000}"/>
          </ac:spMkLst>
        </pc:spChg>
      </pc:sldChg>
      <pc:sldChg chg="addSp delSp modSp del mod modNotesTx">
        <pc:chgData name="NÝDRLE Pavel Ing." userId="d844defc-2987-4ff0-aed9-563c51eaca96" providerId="ADAL" clId="{05E1F355-F602-4A24-BAB9-34249899C82A}" dt="2023-11-09T13:56:35.438" v="123" actId="2696"/>
        <pc:sldMkLst>
          <pc:docMk/>
          <pc:sldMk cId="106261604" sldId="536"/>
        </pc:sldMkLst>
        <pc:spChg chg="mod">
          <ac:chgData name="NÝDRLE Pavel Ing." userId="d844defc-2987-4ff0-aed9-563c51eaca96" providerId="ADAL" clId="{05E1F355-F602-4A24-BAB9-34249899C82A}" dt="2023-11-09T13:56:22.553" v="122" actId="6549"/>
          <ac:spMkLst>
            <pc:docMk/>
            <pc:sldMk cId="106261604" sldId="536"/>
            <ac:spMk id="9" creationId="{00000000-0000-0000-0000-000000000000}"/>
          </ac:spMkLst>
        </pc:spChg>
        <pc:picChg chg="add del">
          <ac:chgData name="NÝDRLE Pavel Ing." userId="d844defc-2987-4ff0-aed9-563c51eaca96" providerId="ADAL" clId="{05E1F355-F602-4A24-BAB9-34249899C82A}" dt="2023-11-09T13:44:59.829" v="3"/>
          <ac:picMkLst>
            <pc:docMk/>
            <pc:sldMk cId="106261604" sldId="536"/>
            <ac:picMk id="3" creationId="{BDF49DAE-B96E-7685-1B95-A600DAB8B5EF}"/>
          </ac:picMkLst>
        </pc:picChg>
      </pc:sldChg>
      <pc:sldChg chg="modSp mod modNotesTx">
        <pc:chgData name="NÝDRLE Pavel Ing." userId="d844defc-2987-4ff0-aed9-563c51eaca96" providerId="ADAL" clId="{05E1F355-F602-4A24-BAB9-34249899C82A}" dt="2023-11-09T15:27:53.776" v="1261" actId="113"/>
        <pc:sldMkLst>
          <pc:docMk/>
          <pc:sldMk cId="1267734685" sldId="537"/>
        </pc:sldMkLst>
        <pc:spChg chg="mod">
          <ac:chgData name="NÝDRLE Pavel Ing." userId="d844defc-2987-4ff0-aed9-563c51eaca96" providerId="ADAL" clId="{05E1F355-F602-4A24-BAB9-34249899C82A}" dt="2023-11-09T13:57:00.570" v="124"/>
          <ac:spMkLst>
            <pc:docMk/>
            <pc:sldMk cId="1267734685" sldId="537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28:58.709" v="1263" actId="6549"/>
        <pc:sldMkLst>
          <pc:docMk/>
          <pc:sldMk cId="3809256579" sldId="538"/>
        </pc:sldMkLst>
        <pc:spChg chg="mod">
          <ac:chgData name="NÝDRLE Pavel Ing." userId="d844defc-2987-4ff0-aed9-563c51eaca96" providerId="ADAL" clId="{05E1F355-F602-4A24-BAB9-34249899C82A}" dt="2023-11-09T13:57:05.839" v="125"/>
          <ac:spMkLst>
            <pc:docMk/>
            <pc:sldMk cId="3809256579" sldId="538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4:30:52.720" v="805" actId="947"/>
        <pc:sldMkLst>
          <pc:docMk/>
          <pc:sldMk cId="152102785" sldId="539"/>
        </pc:sldMkLst>
        <pc:spChg chg="mod">
          <ac:chgData name="NÝDRLE Pavel Ing." userId="d844defc-2987-4ff0-aed9-563c51eaca96" providerId="ADAL" clId="{05E1F355-F602-4A24-BAB9-34249899C82A}" dt="2023-11-09T13:57:11.679" v="126"/>
          <ac:spMkLst>
            <pc:docMk/>
            <pc:sldMk cId="152102785" sldId="539"/>
            <ac:spMk id="2" creationId="{00000000-0000-0000-0000-000000000000}"/>
          </ac:spMkLst>
        </pc:spChg>
      </pc:sldChg>
      <pc:sldChg chg="modSp add del mod">
        <pc:chgData name="NÝDRLE Pavel Ing." userId="d844defc-2987-4ff0-aed9-563c51eaca96" providerId="ADAL" clId="{05E1F355-F602-4A24-BAB9-34249899C82A}" dt="2023-11-09T14:31:42.643" v="807" actId="2696"/>
        <pc:sldMkLst>
          <pc:docMk/>
          <pc:sldMk cId="2758267539" sldId="540"/>
        </pc:sldMkLst>
        <pc:spChg chg="mod">
          <ac:chgData name="NÝDRLE Pavel Ing." userId="d844defc-2987-4ff0-aed9-563c51eaca96" providerId="ADAL" clId="{05E1F355-F602-4A24-BAB9-34249899C82A}" dt="2023-11-09T13:57:16.889" v="127"/>
          <ac:spMkLst>
            <pc:docMk/>
            <pc:sldMk cId="2758267539" sldId="540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4:32:46.162" v="849" actId="20577"/>
        <pc:sldMkLst>
          <pc:docMk/>
          <pc:sldMk cId="1392909928" sldId="541"/>
        </pc:sldMkLst>
        <pc:spChg chg="mod">
          <ac:chgData name="NÝDRLE Pavel Ing." userId="d844defc-2987-4ff0-aed9-563c51eaca96" providerId="ADAL" clId="{05E1F355-F602-4A24-BAB9-34249899C82A}" dt="2023-11-09T13:57:21.416" v="128"/>
          <ac:spMkLst>
            <pc:docMk/>
            <pc:sldMk cId="1392909928" sldId="541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31:01.876" v="1313" actId="1076"/>
        <pc:sldMkLst>
          <pc:docMk/>
          <pc:sldMk cId="4008735694" sldId="542"/>
        </pc:sldMkLst>
        <pc:spChg chg="mod">
          <ac:chgData name="NÝDRLE Pavel Ing." userId="d844defc-2987-4ff0-aed9-563c51eaca96" providerId="ADAL" clId="{05E1F355-F602-4A24-BAB9-34249899C82A}" dt="2023-11-09T13:57:50.961" v="129"/>
          <ac:spMkLst>
            <pc:docMk/>
            <pc:sldMk cId="4008735694" sldId="542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31:01.876" v="1313" actId="1076"/>
          <ac:spMkLst>
            <pc:docMk/>
            <pc:sldMk cId="4008735694" sldId="542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34:43.343" v="1498" actId="113"/>
        <pc:sldMkLst>
          <pc:docMk/>
          <pc:sldMk cId="2837174524" sldId="543"/>
        </pc:sldMkLst>
        <pc:spChg chg="mod">
          <ac:chgData name="NÝDRLE Pavel Ing." userId="d844defc-2987-4ff0-aed9-563c51eaca96" providerId="ADAL" clId="{05E1F355-F602-4A24-BAB9-34249899C82A}" dt="2023-11-09T13:57:59.832" v="131"/>
          <ac:spMkLst>
            <pc:docMk/>
            <pc:sldMk cId="2837174524" sldId="543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34:43.343" v="1498" actId="113"/>
          <ac:spMkLst>
            <pc:docMk/>
            <pc:sldMk cId="2837174524" sldId="543"/>
            <ac:spMk id="9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31:59.317" v="1322" actId="207"/>
        <pc:sldMkLst>
          <pc:docMk/>
          <pc:sldMk cId="3608050011" sldId="544"/>
        </pc:sldMkLst>
        <pc:spChg chg="mod">
          <ac:chgData name="NÝDRLE Pavel Ing." userId="d844defc-2987-4ff0-aed9-563c51eaca96" providerId="ADAL" clId="{05E1F355-F602-4A24-BAB9-34249899C82A}" dt="2023-11-09T13:57:55.616" v="130"/>
          <ac:spMkLst>
            <pc:docMk/>
            <pc:sldMk cId="3608050011" sldId="544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31:59.317" v="1322" actId="207"/>
          <ac:spMkLst>
            <pc:docMk/>
            <pc:sldMk cId="3608050011" sldId="544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00:14.471" v="1009" actId="207"/>
        <pc:sldMkLst>
          <pc:docMk/>
          <pc:sldMk cId="1518909508" sldId="545"/>
        </pc:sldMkLst>
        <pc:spChg chg="mod">
          <ac:chgData name="NÝDRLE Pavel Ing." userId="d844defc-2987-4ff0-aed9-563c51eaca96" providerId="ADAL" clId="{05E1F355-F602-4A24-BAB9-34249899C82A}" dt="2023-11-09T13:58:04.919" v="132"/>
          <ac:spMkLst>
            <pc:docMk/>
            <pc:sldMk cId="1518909508" sldId="545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00:14.471" v="1009" actId="207"/>
          <ac:spMkLst>
            <pc:docMk/>
            <pc:sldMk cId="1518909508" sldId="545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01:23.076" v="1017" actId="113"/>
        <pc:sldMkLst>
          <pc:docMk/>
          <pc:sldMk cId="2879217967" sldId="546"/>
        </pc:sldMkLst>
        <pc:spChg chg="mod">
          <ac:chgData name="NÝDRLE Pavel Ing." userId="d844defc-2987-4ff0-aed9-563c51eaca96" providerId="ADAL" clId="{05E1F355-F602-4A24-BAB9-34249899C82A}" dt="2023-11-09T13:58:09.561" v="133"/>
          <ac:spMkLst>
            <pc:docMk/>
            <pc:sldMk cId="2879217967" sldId="54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8:16.288" v="134"/>
        <pc:sldMkLst>
          <pc:docMk/>
          <pc:sldMk cId="2704900938" sldId="547"/>
        </pc:sldMkLst>
        <pc:spChg chg="mod">
          <ac:chgData name="NÝDRLE Pavel Ing." userId="d844defc-2987-4ff0-aed9-563c51eaca96" providerId="ADAL" clId="{05E1F355-F602-4A24-BAB9-34249899C82A}" dt="2023-11-09T13:58:16.288" v="134"/>
          <ac:spMkLst>
            <pc:docMk/>
            <pc:sldMk cId="2704900938" sldId="547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8:20.513" v="135"/>
        <pc:sldMkLst>
          <pc:docMk/>
          <pc:sldMk cId="4085793813" sldId="548"/>
        </pc:sldMkLst>
        <pc:spChg chg="mod">
          <ac:chgData name="NÝDRLE Pavel Ing." userId="d844defc-2987-4ff0-aed9-563c51eaca96" providerId="ADAL" clId="{05E1F355-F602-4A24-BAB9-34249899C82A}" dt="2023-11-09T13:58:20.513" v="135"/>
          <ac:spMkLst>
            <pc:docMk/>
            <pc:sldMk cId="4085793813" sldId="548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02:46.490" v="1019" actId="6549"/>
        <pc:sldMkLst>
          <pc:docMk/>
          <pc:sldMk cId="939305299" sldId="549"/>
        </pc:sldMkLst>
        <pc:spChg chg="mod">
          <ac:chgData name="NÝDRLE Pavel Ing." userId="d844defc-2987-4ff0-aed9-563c51eaca96" providerId="ADAL" clId="{05E1F355-F602-4A24-BAB9-34249899C82A}" dt="2023-11-09T13:58:24.993" v="136"/>
          <ac:spMkLst>
            <pc:docMk/>
            <pc:sldMk cId="939305299" sldId="549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5:03:38.962" v="1034" actId="114"/>
        <pc:sldMkLst>
          <pc:docMk/>
          <pc:sldMk cId="2464703303" sldId="550"/>
        </pc:sldMkLst>
        <pc:spChg chg="mod">
          <ac:chgData name="NÝDRLE Pavel Ing." userId="d844defc-2987-4ff0-aed9-563c51eaca96" providerId="ADAL" clId="{05E1F355-F602-4A24-BAB9-34249899C82A}" dt="2023-11-09T13:58:32.003" v="137"/>
          <ac:spMkLst>
            <pc:docMk/>
            <pc:sldMk cId="2464703303" sldId="550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03:38.962" v="1034" actId="114"/>
          <ac:spMkLst>
            <pc:docMk/>
            <pc:sldMk cId="2464703303" sldId="550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05E1F355-F602-4A24-BAB9-34249899C82A}" dt="2023-11-09T13:58:37.970" v="138"/>
        <pc:sldMkLst>
          <pc:docMk/>
          <pc:sldMk cId="786111453" sldId="551"/>
        </pc:sldMkLst>
        <pc:spChg chg="mod">
          <ac:chgData name="NÝDRLE Pavel Ing." userId="d844defc-2987-4ff0-aed9-563c51eaca96" providerId="ADAL" clId="{05E1F355-F602-4A24-BAB9-34249899C82A}" dt="2023-11-09T13:58:37.970" v="138"/>
          <ac:spMkLst>
            <pc:docMk/>
            <pc:sldMk cId="786111453" sldId="551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04:04.597" v="1035" actId="113"/>
        <pc:sldMkLst>
          <pc:docMk/>
          <pc:sldMk cId="402943513" sldId="552"/>
        </pc:sldMkLst>
        <pc:spChg chg="mod">
          <ac:chgData name="NÝDRLE Pavel Ing." userId="d844defc-2987-4ff0-aed9-563c51eaca96" providerId="ADAL" clId="{05E1F355-F602-4A24-BAB9-34249899C82A}" dt="2023-11-09T13:58:45.288" v="139"/>
          <ac:spMkLst>
            <pc:docMk/>
            <pc:sldMk cId="402943513" sldId="552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8:49.895" v="140"/>
        <pc:sldMkLst>
          <pc:docMk/>
          <pc:sldMk cId="219394745" sldId="553"/>
        </pc:sldMkLst>
        <pc:spChg chg="mod">
          <ac:chgData name="NÝDRLE Pavel Ing." userId="d844defc-2987-4ff0-aed9-563c51eaca96" providerId="ADAL" clId="{05E1F355-F602-4A24-BAB9-34249899C82A}" dt="2023-11-09T13:58:49.895" v="140"/>
          <ac:spMkLst>
            <pc:docMk/>
            <pc:sldMk cId="219394745" sldId="553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12:04.652" v="1184" actId="6549"/>
        <pc:sldMkLst>
          <pc:docMk/>
          <pc:sldMk cId="1805640416" sldId="554"/>
        </pc:sldMkLst>
        <pc:spChg chg="mod">
          <ac:chgData name="NÝDRLE Pavel Ing." userId="d844defc-2987-4ff0-aed9-563c51eaca96" providerId="ADAL" clId="{05E1F355-F602-4A24-BAB9-34249899C82A}" dt="2023-11-09T13:58:55.176" v="141"/>
          <ac:spMkLst>
            <pc:docMk/>
            <pc:sldMk cId="1805640416" sldId="554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12:04.652" v="1184" actId="6549"/>
          <ac:spMkLst>
            <pc:docMk/>
            <pc:sldMk cId="1805640416" sldId="554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05E1F355-F602-4A24-BAB9-34249899C82A}" dt="2023-11-09T13:58:59.058" v="142"/>
        <pc:sldMkLst>
          <pc:docMk/>
          <pc:sldMk cId="952500699" sldId="555"/>
        </pc:sldMkLst>
        <pc:spChg chg="mod">
          <ac:chgData name="NÝDRLE Pavel Ing." userId="d844defc-2987-4ff0-aed9-563c51eaca96" providerId="ADAL" clId="{05E1F355-F602-4A24-BAB9-34249899C82A}" dt="2023-11-09T13:58:59.058" v="142"/>
          <ac:spMkLst>
            <pc:docMk/>
            <pc:sldMk cId="952500699" sldId="555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07.712" v="143"/>
        <pc:sldMkLst>
          <pc:docMk/>
          <pc:sldMk cId="2613841476" sldId="556"/>
        </pc:sldMkLst>
        <pc:spChg chg="mod">
          <ac:chgData name="NÝDRLE Pavel Ing." userId="d844defc-2987-4ff0-aed9-563c51eaca96" providerId="ADAL" clId="{05E1F355-F602-4A24-BAB9-34249899C82A}" dt="2023-11-09T13:59:07.712" v="143"/>
          <ac:spMkLst>
            <pc:docMk/>
            <pc:sldMk cId="2613841476" sldId="55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11.741" v="144"/>
        <pc:sldMkLst>
          <pc:docMk/>
          <pc:sldMk cId="2155848743" sldId="557"/>
        </pc:sldMkLst>
        <pc:spChg chg="mod">
          <ac:chgData name="NÝDRLE Pavel Ing." userId="d844defc-2987-4ff0-aed9-563c51eaca96" providerId="ADAL" clId="{05E1F355-F602-4A24-BAB9-34249899C82A}" dt="2023-11-09T13:59:11.741" v="144"/>
          <ac:spMkLst>
            <pc:docMk/>
            <pc:sldMk cId="2155848743" sldId="557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15.960" v="145"/>
        <pc:sldMkLst>
          <pc:docMk/>
          <pc:sldMk cId="880348460" sldId="558"/>
        </pc:sldMkLst>
        <pc:spChg chg="mod">
          <ac:chgData name="NÝDRLE Pavel Ing." userId="d844defc-2987-4ff0-aed9-563c51eaca96" providerId="ADAL" clId="{05E1F355-F602-4A24-BAB9-34249899C82A}" dt="2023-11-09T13:59:15.960" v="145"/>
          <ac:spMkLst>
            <pc:docMk/>
            <pc:sldMk cId="880348460" sldId="558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05E1F355-F602-4A24-BAB9-34249899C82A}" dt="2023-11-09T15:14:42.461" v="1231" actId="255"/>
        <pc:sldMkLst>
          <pc:docMk/>
          <pc:sldMk cId="3266841728" sldId="559"/>
        </pc:sldMkLst>
        <pc:spChg chg="mod">
          <ac:chgData name="NÝDRLE Pavel Ing." userId="d844defc-2987-4ff0-aed9-563c51eaca96" providerId="ADAL" clId="{05E1F355-F602-4A24-BAB9-34249899C82A}" dt="2023-11-09T13:59:27.455" v="146"/>
          <ac:spMkLst>
            <pc:docMk/>
            <pc:sldMk cId="3266841728" sldId="559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14:42.461" v="1231" actId="255"/>
          <ac:spMkLst>
            <pc:docMk/>
            <pc:sldMk cId="3266841728" sldId="559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05E1F355-F602-4A24-BAB9-34249899C82A}" dt="2023-11-09T15:17:26.586" v="1242" actId="207"/>
        <pc:sldMkLst>
          <pc:docMk/>
          <pc:sldMk cId="3924404963" sldId="560"/>
        </pc:sldMkLst>
        <pc:spChg chg="mod">
          <ac:chgData name="NÝDRLE Pavel Ing." userId="d844defc-2987-4ff0-aed9-563c51eaca96" providerId="ADAL" clId="{05E1F355-F602-4A24-BAB9-34249899C82A}" dt="2023-11-09T13:59:34.521" v="147"/>
          <ac:spMkLst>
            <pc:docMk/>
            <pc:sldMk cId="3924404963" sldId="560"/>
            <ac:spMk id="2" creationId="{00000000-0000-0000-0000-000000000000}"/>
          </ac:spMkLst>
        </pc:spChg>
        <pc:spChg chg="mod">
          <ac:chgData name="NÝDRLE Pavel Ing." userId="d844defc-2987-4ff0-aed9-563c51eaca96" providerId="ADAL" clId="{05E1F355-F602-4A24-BAB9-34249899C82A}" dt="2023-11-09T15:17:26.586" v="1242" actId="207"/>
          <ac:spMkLst>
            <pc:docMk/>
            <pc:sldMk cId="3924404963" sldId="560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05E1F355-F602-4A24-BAB9-34249899C82A}" dt="2023-11-09T13:59:40.951" v="148"/>
        <pc:sldMkLst>
          <pc:docMk/>
          <pc:sldMk cId="319904630" sldId="561"/>
        </pc:sldMkLst>
        <pc:spChg chg="mod">
          <ac:chgData name="NÝDRLE Pavel Ing." userId="d844defc-2987-4ff0-aed9-563c51eaca96" providerId="ADAL" clId="{05E1F355-F602-4A24-BAB9-34249899C82A}" dt="2023-11-09T13:59:40.951" v="148"/>
          <ac:spMkLst>
            <pc:docMk/>
            <pc:sldMk cId="319904630" sldId="561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45.422" v="149"/>
        <pc:sldMkLst>
          <pc:docMk/>
          <pc:sldMk cId="4195422301" sldId="562"/>
        </pc:sldMkLst>
        <pc:spChg chg="mod">
          <ac:chgData name="NÝDRLE Pavel Ing." userId="d844defc-2987-4ff0-aed9-563c51eaca96" providerId="ADAL" clId="{05E1F355-F602-4A24-BAB9-34249899C82A}" dt="2023-11-09T13:59:45.422" v="149"/>
          <ac:spMkLst>
            <pc:docMk/>
            <pc:sldMk cId="4195422301" sldId="562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49.393" v="150"/>
        <pc:sldMkLst>
          <pc:docMk/>
          <pc:sldMk cId="1312630563" sldId="563"/>
        </pc:sldMkLst>
        <pc:spChg chg="mod">
          <ac:chgData name="NÝDRLE Pavel Ing." userId="d844defc-2987-4ff0-aed9-563c51eaca96" providerId="ADAL" clId="{05E1F355-F602-4A24-BAB9-34249899C82A}" dt="2023-11-09T13:59:49.393" v="150"/>
          <ac:spMkLst>
            <pc:docMk/>
            <pc:sldMk cId="1312630563" sldId="563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54.081" v="151"/>
        <pc:sldMkLst>
          <pc:docMk/>
          <pc:sldMk cId="1521197985" sldId="564"/>
        </pc:sldMkLst>
        <pc:spChg chg="mod">
          <ac:chgData name="NÝDRLE Pavel Ing." userId="d844defc-2987-4ff0-aed9-563c51eaca96" providerId="ADAL" clId="{05E1F355-F602-4A24-BAB9-34249899C82A}" dt="2023-11-09T13:59:54.081" v="151"/>
          <ac:spMkLst>
            <pc:docMk/>
            <pc:sldMk cId="1521197985" sldId="564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05E1F355-F602-4A24-BAB9-34249899C82A}" dt="2023-11-09T13:59:57.599" v="152"/>
        <pc:sldMkLst>
          <pc:docMk/>
          <pc:sldMk cId="4194580448" sldId="565"/>
        </pc:sldMkLst>
        <pc:spChg chg="mod">
          <ac:chgData name="NÝDRLE Pavel Ing." userId="d844defc-2987-4ff0-aed9-563c51eaca96" providerId="ADAL" clId="{05E1F355-F602-4A24-BAB9-34249899C82A}" dt="2023-11-09T13:59:57.599" v="152"/>
          <ac:spMkLst>
            <pc:docMk/>
            <pc:sldMk cId="4194580448" sldId="565"/>
            <ac:spMk id="2" creationId="{00000000-0000-0000-0000-000000000000}"/>
          </ac:spMkLst>
        </pc:spChg>
      </pc:sldChg>
      <pc:sldChg chg="add del">
        <pc:chgData name="NÝDRLE Pavel Ing." userId="d844defc-2987-4ff0-aed9-563c51eaca96" providerId="ADAL" clId="{05E1F355-F602-4A24-BAB9-34249899C82A}" dt="2023-11-09T13:49:02.867" v="32"/>
        <pc:sldMkLst>
          <pc:docMk/>
          <pc:sldMk cId="0" sldId="566"/>
        </pc:sldMkLst>
      </pc:sldChg>
      <pc:sldChg chg="modSp add del mod">
        <pc:chgData name="NÝDRLE Pavel Ing." userId="d844defc-2987-4ff0-aed9-563c51eaca96" providerId="ADAL" clId="{05E1F355-F602-4A24-BAB9-34249899C82A}" dt="2023-11-09T13:46:01.421" v="8" actId="2696"/>
        <pc:sldMkLst>
          <pc:docMk/>
          <pc:sldMk cId="3266651186" sldId="566"/>
        </pc:sldMkLst>
        <pc:spChg chg="mod">
          <ac:chgData name="NÝDRLE Pavel Ing." userId="d844defc-2987-4ff0-aed9-563c51eaca96" providerId="ADAL" clId="{05E1F355-F602-4A24-BAB9-34249899C82A}" dt="2023-11-09T13:45:12.056" v="5" actId="6549"/>
          <ac:spMkLst>
            <pc:docMk/>
            <pc:sldMk cId="3266651186" sldId="566"/>
            <ac:spMk id="9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022A9BC2-F56B-44CB-98EA-19A220F8D708}"/>
    <pc:docChg chg="undo custSel modSld">
      <pc:chgData name="NÝDRLE Pavel Ing." userId="d844defc-2987-4ff0-aed9-563c51eaca96" providerId="ADAL" clId="{022A9BC2-F56B-44CB-98EA-19A220F8D708}" dt="2023-10-06T10:59:57.208" v="380" actId="207"/>
      <pc:docMkLst>
        <pc:docMk/>
      </pc:docMkLst>
      <pc:sldChg chg="modCm">
        <pc:chgData name="NÝDRLE Pavel Ing." userId="d844defc-2987-4ff0-aed9-563c51eaca96" providerId="ADAL" clId="{022A9BC2-F56B-44CB-98EA-19A220F8D708}" dt="2023-10-06T06:56:59.260" v="1"/>
        <pc:sldMkLst>
          <pc:docMk/>
          <pc:sldMk cId="1192585809" sldId="334"/>
        </pc:sldMkLst>
      </pc:sldChg>
      <pc:sldChg chg="modSp mod">
        <pc:chgData name="NÝDRLE Pavel Ing." userId="d844defc-2987-4ff0-aed9-563c51eaca96" providerId="ADAL" clId="{022A9BC2-F56B-44CB-98EA-19A220F8D708}" dt="2023-10-06T07:46:56.675" v="140" actId="207"/>
        <pc:sldMkLst>
          <pc:docMk/>
          <pc:sldMk cId="3618766960" sldId="468"/>
        </pc:sldMkLst>
        <pc:spChg chg="mod">
          <ac:chgData name="NÝDRLE Pavel Ing." userId="d844defc-2987-4ff0-aed9-563c51eaca96" providerId="ADAL" clId="{022A9BC2-F56B-44CB-98EA-19A220F8D708}" dt="2023-10-06T07:46:56.675" v="140" actId="207"/>
          <ac:spMkLst>
            <pc:docMk/>
            <pc:sldMk cId="3618766960" sldId="468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022A9BC2-F56B-44CB-98EA-19A220F8D708}" dt="2023-10-06T06:59:14.875" v="127" actId="20577"/>
        <pc:sldMkLst>
          <pc:docMk/>
          <pc:sldMk cId="2663809546" sldId="478"/>
        </pc:sldMkLst>
      </pc:sldChg>
      <pc:sldChg chg="modSp mod">
        <pc:chgData name="NÝDRLE Pavel Ing." userId="d844defc-2987-4ff0-aed9-563c51eaca96" providerId="ADAL" clId="{022A9BC2-F56B-44CB-98EA-19A220F8D708}" dt="2023-10-06T10:59:57.208" v="380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022A9BC2-F56B-44CB-98EA-19A220F8D708}" dt="2023-10-06T10:59:57.208" v="380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022A9BC2-F56B-44CB-98EA-19A220F8D708}" dt="2023-10-06T09:43:18.023" v="324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022A9BC2-F56B-44CB-98EA-19A220F8D708}" dt="2023-10-06T07:30:11.593" v="129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022A9BC2-F56B-44CB-98EA-19A220F8D708}" dt="2023-10-06T07:30:11.593" v="129" actId="6549"/>
          <ac:spMkLst>
            <pc:docMk/>
            <pc:sldMk cId="4182133375" sldId="506"/>
            <ac:spMk id="4" creationId="{E8B4945C-F6DA-5945-A453-FBE7BD90BF99}"/>
          </ac:spMkLst>
        </pc:spChg>
      </pc:sldChg>
    </pc:docChg>
  </pc:docChgLst>
  <pc:docChgLst>
    <pc:chgData name="NÝDRLE Pavel Ing." userId="d844defc-2987-4ff0-aed9-563c51eaca96" providerId="ADAL" clId="{80C560F4-425A-4EC9-856F-1EAB4250B2A2}"/>
    <pc:docChg chg="undo redo custSel addSld delSld modSld sldOrd">
      <pc:chgData name="NÝDRLE Pavel Ing." userId="d844defc-2987-4ff0-aed9-563c51eaca96" providerId="ADAL" clId="{80C560F4-425A-4EC9-856F-1EAB4250B2A2}" dt="2023-11-06T11:57:38.062" v="2052" actId="5793"/>
      <pc:docMkLst>
        <pc:docMk/>
      </pc:docMkLst>
      <pc:sldChg chg="modSp mod">
        <pc:chgData name="NÝDRLE Pavel Ing." userId="d844defc-2987-4ff0-aed9-563c51eaca96" providerId="ADAL" clId="{80C560F4-425A-4EC9-856F-1EAB4250B2A2}" dt="2023-11-06T11:56:22.087" v="2037" actId="207"/>
        <pc:sldMkLst>
          <pc:docMk/>
          <pc:sldMk cId="0" sldId="258"/>
        </pc:sldMkLst>
        <pc:spChg chg="mod">
          <ac:chgData name="NÝDRLE Pavel Ing." userId="d844defc-2987-4ff0-aed9-563c51eaca96" providerId="ADAL" clId="{80C560F4-425A-4EC9-856F-1EAB4250B2A2}" dt="2023-11-06T11:56:22.087" v="2037" actId="20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80C560F4-425A-4EC9-856F-1EAB4250B2A2}" dt="2023-11-06T11:57:06.517" v="2049" actId="27636"/>
        <pc:sldMkLst>
          <pc:docMk/>
          <pc:sldMk cId="1192585809" sldId="334"/>
        </pc:sldMkLst>
        <pc:spChg chg="mod">
          <ac:chgData name="NÝDRLE Pavel Ing." userId="d844defc-2987-4ff0-aed9-563c51eaca96" providerId="ADAL" clId="{80C560F4-425A-4EC9-856F-1EAB4250B2A2}" dt="2023-11-06T11:57:06.517" v="2049" actId="27636"/>
          <ac:spMkLst>
            <pc:docMk/>
            <pc:sldMk cId="1192585809" sldId="334"/>
            <ac:spMk id="8" creationId="{00000000-0000-0000-0000-000000000000}"/>
          </ac:spMkLst>
        </pc:spChg>
      </pc:sldChg>
      <pc:sldChg chg="addSp delSp modSp mod">
        <pc:chgData name="NÝDRLE Pavel Ing." userId="d844defc-2987-4ff0-aed9-563c51eaca96" providerId="ADAL" clId="{80C560F4-425A-4EC9-856F-1EAB4250B2A2}" dt="2023-11-06T11:56:37.019" v="2038" actId="1076"/>
        <pc:sldMkLst>
          <pc:docMk/>
          <pc:sldMk cId="4182133375" sldId="506"/>
        </pc:sldMkLst>
        <pc:spChg chg="mod">
          <ac:chgData name="NÝDRLE Pavel Ing." userId="d844defc-2987-4ff0-aed9-563c51eaca96" providerId="ADAL" clId="{80C560F4-425A-4EC9-856F-1EAB4250B2A2}" dt="2023-11-06T08:42:01.235" v="35"/>
          <ac:spMkLst>
            <pc:docMk/>
            <pc:sldMk cId="4182133375" sldId="506"/>
            <ac:spMk id="2" creationId="{00000000-0000-0000-0000-000000000000}"/>
          </ac:spMkLst>
        </pc:spChg>
        <pc:spChg chg="add del mod">
          <ac:chgData name="NÝDRLE Pavel Ing." userId="d844defc-2987-4ff0-aed9-563c51eaca96" providerId="ADAL" clId="{80C560F4-425A-4EC9-856F-1EAB4250B2A2}" dt="2023-11-06T08:53:24.104" v="69" actId="478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80C560F4-425A-4EC9-856F-1EAB4250B2A2}" dt="2023-11-06T11:56:37.019" v="2038" actId="1076"/>
          <ac:spMkLst>
            <pc:docMk/>
            <pc:sldMk cId="4182133375" sldId="506"/>
            <ac:spMk id="9" creationId="{00000000-0000-0000-0000-000000000000}"/>
          </ac:spMkLst>
        </pc:spChg>
      </pc:sldChg>
      <pc:sldChg chg="modSp del mod">
        <pc:chgData name="NÝDRLE Pavel Ing." userId="d844defc-2987-4ff0-aed9-563c51eaca96" providerId="ADAL" clId="{80C560F4-425A-4EC9-856F-1EAB4250B2A2}" dt="2023-11-06T11:55:41.095" v="2029" actId="2696"/>
        <pc:sldMkLst>
          <pc:docMk/>
          <pc:sldMk cId="473173611" sldId="508"/>
        </pc:sldMkLst>
        <pc:spChg chg="mod">
          <ac:chgData name="NÝDRLE Pavel Ing." userId="d844defc-2987-4ff0-aed9-563c51eaca96" providerId="ADAL" clId="{80C560F4-425A-4EC9-856F-1EAB4250B2A2}" dt="2023-11-06T11:20:36.169" v="1784" actId="1076"/>
          <ac:spMkLst>
            <pc:docMk/>
            <pc:sldMk cId="473173611" sldId="508"/>
            <ac:spMk id="4" creationId="{E8B4945C-F6DA-5945-A453-FBE7BD90BF99}"/>
          </ac:spMkLst>
        </pc:spChg>
      </pc:sldChg>
      <pc:sldChg chg="del">
        <pc:chgData name="NÝDRLE Pavel Ing." userId="d844defc-2987-4ff0-aed9-563c51eaca96" providerId="ADAL" clId="{80C560F4-425A-4EC9-856F-1EAB4250B2A2}" dt="2023-11-06T11:55:46.187" v="2030" actId="2696"/>
        <pc:sldMkLst>
          <pc:docMk/>
          <pc:sldMk cId="1546230259" sldId="530"/>
        </pc:sldMkLst>
      </pc:sldChg>
      <pc:sldChg chg="del">
        <pc:chgData name="NÝDRLE Pavel Ing." userId="d844defc-2987-4ff0-aed9-563c51eaca96" providerId="ADAL" clId="{80C560F4-425A-4EC9-856F-1EAB4250B2A2}" dt="2023-11-06T11:55:49.286" v="2031" actId="2696"/>
        <pc:sldMkLst>
          <pc:docMk/>
          <pc:sldMk cId="3292303395" sldId="531"/>
        </pc:sldMkLst>
      </pc:sldChg>
      <pc:sldChg chg="del">
        <pc:chgData name="NÝDRLE Pavel Ing." userId="d844defc-2987-4ff0-aed9-563c51eaca96" providerId="ADAL" clId="{80C560F4-425A-4EC9-856F-1EAB4250B2A2}" dt="2023-11-06T11:55:52.502" v="2032" actId="2696"/>
        <pc:sldMkLst>
          <pc:docMk/>
          <pc:sldMk cId="452340255" sldId="532"/>
        </pc:sldMkLst>
      </pc:sldChg>
      <pc:sldChg chg="del">
        <pc:chgData name="NÝDRLE Pavel Ing." userId="d844defc-2987-4ff0-aed9-563c51eaca96" providerId="ADAL" clId="{80C560F4-425A-4EC9-856F-1EAB4250B2A2}" dt="2023-11-06T11:55:54.805" v="2033" actId="2696"/>
        <pc:sldMkLst>
          <pc:docMk/>
          <pc:sldMk cId="875694965" sldId="533"/>
        </pc:sldMkLst>
      </pc:sldChg>
      <pc:sldChg chg="del">
        <pc:chgData name="NÝDRLE Pavel Ing." userId="d844defc-2987-4ff0-aed9-563c51eaca96" providerId="ADAL" clId="{80C560F4-425A-4EC9-856F-1EAB4250B2A2}" dt="2023-11-06T11:55:57.981" v="2034" actId="2696"/>
        <pc:sldMkLst>
          <pc:docMk/>
          <pc:sldMk cId="3418827726" sldId="534"/>
        </pc:sldMkLst>
      </pc:sldChg>
      <pc:sldChg chg="del">
        <pc:chgData name="NÝDRLE Pavel Ing." userId="d844defc-2987-4ff0-aed9-563c51eaca96" providerId="ADAL" clId="{80C560F4-425A-4EC9-856F-1EAB4250B2A2}" dt="2023-11-06T11:55:37.512" v="2028" actId="2696"/>
        <pc:sldMkLst>
          <pc:docMk/>
          <pc:sldMk cId="2847112326" sldId="535"/>
        </pc:sldMkLst>
      </pc:sldChg>
      <pc:sldChg chg="modSp add mod">
        <pc:chgData name="NÝDRLE Pavel Ing." userId="d844defc-2987-4ff0-aed9-563c51eaca96" providerId="ADAL" clId="{80C560F4-425A-4EC9-856F-1EAB4250B2A2}" dt="2023-11-06T08:57:21.260" v="201" actId="207"/>
        <pc:sldMkLst>
          <pc:docMk/>
          <pc:sldMk cId="106261604" sldId="536"/>
        </pc:sldMkLst>
        <pc:spChg chg="mod">
          <ac:chgData name="NÝDRLE Pavel Ing." userId="d844defc-2987-4ff0-aed9-563c51eaca96" providerId="ADAL" clId="{80C560F4-425A-4EC9-856F-1EAB4250B2A2}" dt="2023-11-06T08:57:21.260" v="201" actId="207"/>
          <ac:spMkLst>
            <pc:docMk/>
            <pc:sldMk cId="106261604" sldId="536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8:58:39.596" v="213" actId="255"/>
        <pc:sldMkLst>
          <pc:docMk/>
          <pc:sldMk cId="1267734685" sldId="537"/>
        </pc:sldMkLst>
        <pc:spChg chg="mod">
          <ac:chgData name="NÝDRLE Pavel Ing." userId="d844defc-2987-4ff0-aed9-563c51eaca96" providerId="ADAL" clId="{80C560F4-425A-4EC9-856F-1EAB4250B2A2}" dt="2023-11-06T08:58:39.596" v="213" actId="255"/>
          <ac:spMkLst>
            <pc:docMk/>
            <pc:sldMk cId="1267734685" sldId="537"/>
            <ac:spMk id="9" creationId="{00000000-0000-0000-0000-000000000000}"/>
          </ac:spMkLst>
        </pc:spChg>
      </pc:sldChg>
      <pc:sldChg chg="modSp add mod ord">
        <pc:chgData name="NÝDRLE Pavel Ing." userId="d844defc-2987-4ff0-aed9-563c51eaca96" providerId="ADAL" clId="{80C560F4-425A-4EC9-856F-1EAB4250B2A2}" dt="2023-11-06T09:04:52.141" v="256" actId="115"/>
        <pc:sldMkLst>
          <pc:docMk/>
          <pc:sldMk cId="3809256579" sldId="538"/>
        </pc:sldMkLst>
        <pc:spChg chg="mod">
          <ac:chgData name="NÝDRLE Pavel Ing." userId="d844defc-2987-4ff0-aed9-563c51eaca96" providerId="ADAL" clId="{80C560F4-425A-4EC9-856F-1EAB4250B2A2}" dt="2023-11-06T09:04:52.141" v="256" actId="115"/>
          <ac:spMkLst>
            <pc:docMk/>
            <pc:sldMk cId="3809256579" sldId="538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9:07:16.166" v="279" actId="115"/>
        <pc:sldMkLst>
          <pc:docMk/>
          <pc:sldMk cId="152102785" sldId="539"/>
        </pc:sldMkLst>
        <pc:spChg chg="mod">
          <ac:chgData name="NÝDRLE Pavel Ing." userId="d844defc-2987-4ff0-aed9-563c51eaca96" providerId="ADAL" clId="{80C560F4-425A-4EC9-856F-1EAB4250B2A2}" dt="2023-11-06T09:07:16.166" v="279" actId="115"/>
          <ac:spMkLst>
            <pc:docMk/>
            <pc:sldMk cId="152102785" sldId="539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9:09:12.700" v="292" actId="12"/>
        <pc:sldMkLst>
          <pc:docMk/>
          <pc:sldMk cId="2758267539" sldId="540"/>
        </pc:sldMkLst>
        <pc:spChg chg="mod">
          <ac:chgData name="NÝDRLE Pavel Ing." userId="d844defc-2987-4ff0-aed9-563c51eaca96" providerId="ADAL" clId="{80C560F4-425A-4EC9-856F-1EAB4250B2A2}" dt="2023-11-06T09:09:12.700" v="292" actId="12"/>
          <ac:spMkLst>
            <pc:docMk/>
            <pc:sldMk cId="2758267539" sldId="540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9:13:10.365" v="312" actId="115"/>
        <pc:sldMkLst>
          <pc:docMk/>
          <pc:sldMk cId="1392909928" sldId="541"/>
        </pc:sldMkLst>
        <pc:spChg chg="mod">
          <ac:chgData name="NÝDRLE Pavel Ing." userId="d844defc-2987-4ff0-aed9-563c51eaca96" providerId="ADAL" clId="{80C560F4-425A-4EC9-856F-1EAB4250B2A2}" dt="2023-11-06T09:13:10.365" v="312" actId="115"/>
          <ac:spMkLst>
            <pc:docMk/>
            <pc:sldMk cId="1392909928" sldId="541"/>
            <ac:spMk id="9" creationId="{00000000-0000-0000-0000-000000000000}"/>
          </ac:spMkLst>
        </pc:spChg>
      </pc:sldChg>
      <pc:sldChg chg="modSp add del mod">
        <pc:chgData name="NÝDRLE Pavel Ing." userId="d844defc-2987-4ff0-aed9-563c51eaca96" providerId="ADAL" clId="{80C560F4-425A-4EC9-856F-1EAB4250B2A2}" dt="2023-11-06T09:13:50.320" v="317" actId="2890"/>
        <pc:sldMkLst>
          <pc:docMk/>
          <pc:sldMk cId="2662010630" sldId="542"/>
        </pc:sldMkLst>
        <pc:spChg chg="mod">
          <ac:chgData name="NÝDRLE Pavel Ing." userId="d844defc-2987-4ff0-aed9-563c51eaca96" providerId="ADAL" clId="{80C560F4-425A-4EC9-856F-1EAB4250B2A2}" dt="2023-11-06T09:13:48.024" v="316"/>
          <ac:spMkLst>
            <pc:docMk/>
            <pc:sldMk cId="2662010630" sldId="542"/>
            <ac:spMk id="9" creationId="{00000000-0000-0000-0000-000000000000}"/>
          </ac:spMkLst>
        </pc:spChg>
      </pc:sldChg>
      <pc:sldChg chg="addSp delSp modSp add mod ord">
        <pc:chgData name="NÝDRLE Pavel Ing." userId="d844defc-2987-4ff0-aed9-563c51eaca96" providerId="ADAL" clId="{80C560F4-425A-4EC9-856F-1EAB4250B2A2}" dt="2023-11-06T09:18:24.278" v="366" actId="20577"/>
        <pc:sldMkLst>
          <pc:docMk/>
          <pc:sldMk cId="4008735694" sldId="542"/>
        </pc:sldMkLst>
        <pc:spChg chg="add del">
          <ac:chgData name="NÝDRLE Pavel Ing." userId="d844defc-2987-4ff0-aed9-563c51eaca96" providerId="ADAL" clId="{80C560F4-425A-4EC9-856F-1EAB4250B2A2}" dt="2023-11-06T09:15:36.943" v="335" actId="22"/>
          <ac:spMkLst>
            <pc:docMk/>
            <pc:sldMk cId="4008735694" sldId="542"/>
            <ac:spMk id="4" creationId="{9C7947AB-3B5A-53DD-AF73-CF990217D779}"/>
          </ac:spMkLst>
        </pc:spChg>
        <pc:spChg chg="add mod">
          <ac:chgData name="NÝDRLE Pavel Ing." userId="d844defc-2987-4ff0-aed9-563c51eaca96" providerId="ADAL" clId="{80C560F4-425A-4EC9-856F-1EAB4250B2A2}" dt="2023-11-06T09:18:24.278" v="366" actId="20577"/>
          <ac:spMkLst>
            <pc:docMk/>
            <pc:sldMk cId="4008735694" sldId="542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09:15:07.892" v="333" actId="207"/>
          <ac:spMkLst>
            <pc:docMk/>
            <pc:sldMk cId="4008735694" sldId="542"/>
            <ac:spMk id="9" creationId="{00000000-0000-0000-0000-000000000000}"/>
          </ac:spMkLst>
        </pc:spChg>
      </pc:sldChg>
      <pc:sldChg chg="modSp add mod ord">
        <pc:chgData name="NÝDRLE Pavel Ing." userId="d844defc-2987-4ff0-aed9-563c51eaca96" providerId="ADAL" clId="{80C560F4-425A-4EC9-856F-1EAB4250B2A2}" dt="2023-11-06T09:19:30.617" v="378" actId="6549"/>
        <pc:sldMkLst>
          <pc:docMk/>
          <pc:sldMk cId="2837174524" sldId="543"/>
        </pc:sldMkLst>
        <pc:spChg chg="mod">
          <ac:chgData name="NÝDRLE Pavel Ing." userId="d844defc-2987-4ff0-aed9-563c51eaca96" providerId="ADAL" clId="{80C560F4-425A-4EC9-856F-1EAB4250B2A2}" dt="2023-11-06T09:19:30.617" v="378" actId="6549"/>
          <ac:spMkLst>
            <pc:docMk/>
            <pc:sldMk cId="2837174524" sldId="543"/>
            <ac:spMk id="9" creationId="{00000000-0000-0000-0000-000000000000}"/>
          </ac:spMkLst>
        </pc:spChg>
      </pc:sldChg>
      <pc:sldChg chg="modSp add mod ord">
        <pc:chgData name="NÝDRLE Pavel Ing." userId="d844defc-2987-4ff0-aed9-563c51eaca96" providerId="ADAL" clId="{80C560F4-425A-4EC9-856F-1EAB4250B2A2}" dt="2023-11-06T09:31:29.648" v="524" actId="113"/>
        <pc:sldMkLst>
          <pc:docMk/>
          <pc:sldMk cId="3608050011" sldId="544"/>
        </pc:sldMkLst>
        <pc:spChg chg="mod">
          <ac:chgData name="NÝDRLE Pavel Ing." userId="d844defc-2987-4ff0-aed9-563c51eaca96" providerId="ADAL" clId="{80C560F4-425A-4EC9-856F-1EAB4250B2A2}" dt="2023-11-06T09:31:29.648" v="524" actId="113"/>
          <ac:spMkLst>
            <pc:docMk/>
            <pc:sldMk cId="3608050011" sldId="544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09:24:36.997" v="382"/>
          <ac:spMkLst>
            <pc:docMk/>
            <pc:sldMk cId="3608050011" sldId="544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1:57:38.062" v="2052" actId="5793"/>
        <pc:sldMkLst>
          <pc:docMk/>
          <pc:sldMk cId="1518909508" sldId="545"/>
        </pc:sldMkLst>
        <pc:spChg chg="mod">
          <ac:chgData name="NÝDRLE Pavel Ing." userId="d844defc-2987-4ff0-aed9-563c51eaca96" providerId="ADAL" clId="{80C560F4-425A-4EC9-856F-1EAB4250B2A2}" dt="2023-11-06T11:57:38.062" v="2052" actId="5793"/>
          <ac:spMkLst>
            <pc:docMk/>
            <pc:sldMk cId="1518909508" sldId="545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09:33:30.779" v="526"/>
          <ac:spMkLst>
            <pc:docMk/>
            <pc:sldMk cId="1518909508" sldId="545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9:44:33.425" v="858" actId="20577"/>
        <pc:sldMkLst>
          <pc:docMk/>
          <pc:sldMk cId="2879217967" sldId="546"/>
        </pc:sldMkLst>
        <pc:spChg chg="mod">
          <ac:chgData name="NÝDRLE Pavel Ing." userId="d844defc-2987-4ff0-aed9-563c51eaca96" providerId="ADAL" clId="{80C560F4-425A-4EC9-856F-1EAB4250B2A2}" dt="2023-11-06T09:44:33.425" v="858" actId="20577"/>
          <ac:spMkLst>
            <pc:docMk/>
            <pc:sldMk cId="2879217967" sldId="546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09:41:35.113" v="810"/>
          <ac:spMkLst>
            <pc:docMk/>
            <pc:sldMk cId="2879217967" sldId="546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09:47:09.106" v="881" actId="115"/>
        <pc:sldMkLst>
          <pc:docMk/>
          <pc:sldMk cId="2704900938" sldId="547"/>
        </pc:sldMkLst>
        <pc:spChg chg="mod">
          <ac:chgData name="NÝDRLE Pavel Ing." userId="d844defc-2987-4ff0-aed9-563c51eaca96" providerId="ADAL" clId="{80C560F4-425A-4EC9-856F-1EAB4250B2A2}" dt="2023-11-06T09:47:09.106" v="881" actId="115"/>
          <ac:spMkLst>
            <pc:docMk/>
            <pc:sldMk cId="2704900938" sldId="547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09:45:10.094" v="860"/>
          <ac:spMkLst>
            <pc:docMk/>
            <pc:sldMk cId="2704900938" sldId="547"/>
            <ac:spMk id="9" creationId="{00000000-0000-0000-0000-000000000000}"/>
          </ac:spMkLst>
        </pc:spChg>
      </pc:sldChg>
      <pc:sldChg chg="add del">
        <pc:chgData name="NÝDRLE Pavel Ing." userId="d844defc-2987-4ff0-aed9-563c51eaca96" providerId="ADAL" clId="{80C560F4-425A-4EC9-856F-1EAB4250B2A2}" dt="2023-11-06T09:48:34.106" v="883" actId="2890"/>
        <pc:sldMkLst>
          <pc:docMk/>
          <pc:sldMk cId="4019482136" sldId="548"/>
        </pc:sldMkLst>
      </pc:sldChg>
      <pc:sldChg chg="modSp add mod">
        <pc:chgData name="NÝDRLE Pavel Ing." userId="d844defc-2987-4ff0-aed9-563c51eaca96" providerId="ADAL" clId="{80C560F4-425A-4EC9-856F-1EAB4250B2A2}" dt="2023-11-06T10:30:52.658" v="902" actId="115"/>
        <pc:sldMkLst>
          <pc:docMk/>
          <pc:sldMk cId="4085793813" sldId="548"/>
        </pc:sldMkLst>
        <pc:spChg chg="mod">
          <ac:chgData name="NÝDRLE Pavel Ing." userId="d844defc-2987-4ff0-aed9-563c51eaca96" providerId="ADAL" clId="{80C560F4-425A-4EC9-856F-1EAB4250B2A2}" dt="2023-11-06T10:30:52.658" v="902" actId="115"/>
          <ac:spMkLst>
            <pc:docMk/>
            <pc:sldMk cId="4085793813" sldId="548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28:48.054" v="885"/>
          <ac:spMkLst>
            <pc:docMk/>
            <pc:sldMk cId="4085793813" sldId="548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0:34:31.561" v="916" actId="115"/>
        <pc:sldMkLst>
          <pc:docMk/>
          <pc:sldMk cId="939305299" sldId="549"/>
        </pc:sldMkLst>
        <pc:spChg chg="mod">
          <ac:chgData name="NÝDRLE Pavel Ing." userId="d844defc-2987-4ff0-aed9-563c51eaca96" providerId="ADAL" clId="{80C560F4-425A-4EC9-856F-1EAB4250B2A2}" dt="2023-11-06T10:34:31.561" v="916" actId="115"/>
          <ac:spMkLst>
            <pc:docMk/>
            <pc:sldMk cId="939305299" sldId="549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31:40.060" v="906"/>
          <ac:spMkLst>
            <pc:docMk/>
            <pc:sldMk cId="939305299" sldId="549"/>
            <ac:spMk id="9" creationId="{00000000-0000-0000-0000-000000000000}"/>
          </ac:spMkLst>
        </pc:spChg>
      </pc:sldChg>
      <pc:sldChg chg="add del">
        <pc:chgData name="NÝDRLE Pavel Ing." userId="d844defc-2987-4ff0-aed9-563c51eaca96" providerId="ADAL" clId="{80C560F4-425A-4EC9-856F-1EAB4250B2A2}" dt="2023-11-06T10:31:19.212" v="904" actId="2890"/>
        <pc:sldMkLst>
          <pc:docMk/>
          <pc:sldMk cId="4195727392" sldId="549"/>
        </pc:sldMkLst>
      </pc:sldChg>
      <pc:sldChg chg="modSp add mod ord">
        <pc:chgData name="NÝDRLE Pavel Ing." userId="d844defc-2987-4ff0-aed9-563c51eaca96" providerId="ADAL" clId="{80C560F4-425A-4EC9-856F-1EAB4250B2A2}" dt="2023-11-06T10:39:42.868" v="947" actId="1076"/>
        <pc:sldMkLst>
          <pc:docMk/>
          <pc:sldMk cId="2464703303" sldId="550"/>
        </pc:sldMkLst>
        <pc:spChg chg="mod">
          <ac:chgData name="NÝDRLE Pavel Ing." userId="d844defc-2987-4ff0-aed9-563c51eaca96" providerId="ADAL" clId="{80C560F4-425A-4EC9-856F-1EAB4250B2A2}" dt="2023-11-06T10:39:42.868" v="947" actId="1076"/>
          <ac:spMkLst>
            <pc:docMk/>
            <pc:sldMk cId="2464703303" sldId="550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37:22.223" v="927"/>
          <ac:spMkLst>
            <pc:docMk/>
            <pc:sldMk cId="2464703303" sldId="550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0:43:48.950" v="986" actId="207"/>
        <pc:sldMkLst>
          <pc:docMk/>
          <pc:sldMk cId="786111453" sldId="551"/>
        </pc:sldMkLst>
        <pc:spChg chg="mod">
          <ac:chgData name="NÝDRLE Pavel Ing." userId="d844defc-2987-4ff0-aed9-563c51eaca96" providerId="ADAL" clId="{80C560F4-425A-4EC9-856F-1EAB4250B2A2}" dt="2023-11-06T10:43:48.950" v="986" actId="207"/>
          <ac:spMkLst>
            <pc:docMk/>
            <pc:sldMk cId="786111453" sldId="551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40:57.080" v="952"/>
          <ac:spMkLst>
            <pc:docMk/>
            <pc:sldMk cId="786111453" sldId="551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1:02:23.282" v="1302" actId="20577"/>
        <pc:sldMkLst>
          <pc:docMk/>
          <pc:sldMk cId="402943513" sldId="552"/>
        </pc:sldMkLst>
        <pc:spChg chg="mod">
          <ac:chgData name="NÝDRLE Pavel Ing." userId="d844defc-2987-4ff0-aed9-563c51eaca96" providerId="ADAL" clId="{80C560F4-425A-4EC9-856F-1EAB4250B2A2}" dt="2023-11-06T11:02:23.282" v="1302" actId="20577"/>
          <ac:spMkLst>
            <pc:docMk/>
            <pc:sldMk cId="402943513" sldId="552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46:01.075" v="1031" actId="207"/>
          <ac:spMkLst>
            <pc:docMk/>
            <pc:sldMk cId="402943513" sldId="552"/>
            <ac:spMk id="9" creationId="{00000000-0000-0000-0000-000000000000}"/>
          </ac:spMkLst>
        </pc:spChg>
      </pc:sldChg>
      <pc:sldChg chg="modSp add mod ord">
        <pc:chgData name="NÝDRLE Pavel Ing." userId="d844defc-2987-4ff0-aed9-563c51eaca96" providerId="ADAL" clId="{80C560F4-425A-4EC9-856F-1EAB4250B2A2}" dt="2023-11-06T10:49:27.880" v="1055"/>
        <pc:sldMkLst>
          <pc:docMk/>
          <pc:sldMk cId="219394745" sldId="553"/>
        </pc:sldMkLst>
        <pc:spChg chg="mod">
          <ac:chgData name="NÝDRLE Pavel Ing." userId="d844defc-2987-4ff0-aed9-563c51eaca96" providerId="ADAL" clId="{80C560F4-425A-4EC9-856F-1EAB4250B2A2}" dt="2023-11-06T10:49:27.880" v="1055"/>
          <ac:spMkLst>
            <pc:docMk/>
            <pc:sldMk cId="219394745" sldId="553"/>
            <ac:spMk id="9" creationId="{00000000-0000-0000-0000-000000000000}"/>
          </ac:spMkLst>
        </pc:spChg>
      </pc:sldChg>
      <pc:sldChg chg="add del">
        <pc:chgData name="NÝDRLE Pavel Ing." userId="d844defc-2987-4ff0-aed9-563c51eaca96" providerId="ADAL" clId="{80C560F4-425A-4EC9-856F-1EAB4250B2A2}" dt="2023-11-06T10:48:49.285" v="1041" actId="2890"/>
        <pc:sldMkLst>
          <pc:docMk/>
          <pc:sldMk cId="1256172814" sldId="553"/>
        </pc:sldMkLst>
      </pc:sldChg>
      <pc:sldChg chg="modSp add mod ord">
        <pc:chgData name="NÝDRLE Pavel Ing." userId="d844defc-2987-4ff0-aed9-563c51eaca96" providerId="ADAL" clId="{80C560F4-425A-4EC9-856F-1EAB4250B2A2}" dt="2023-11-06T10:54:55.008" v="1216" actId="6549"/>
        <pc:sldMkLst>
          <pc:docMk/>
          <pc:sldMk cId="1805640416" sldId="554"/>
        </pc:sldMkLst>
        <pc:spChg chg="mod">
          <ac:chgData name="NÝDRLE Pavel Ing." userId="d844defc-2987-4ff0-aed9-563c51eaca96" providerId="ADAL" clId="{80C560F4-425A-4EC9-856F-1EAB4250B2A2}" dt="2023-11-06T10:54:55.008" v="1216" actId="6549"/>
          <ac:spMkLst>
            <pc:docMk/>
            <pc:sldMk cId="1805640416" sldId="554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50:19.974" v="1061" actId="20577"/>
          <ac:spMkLst>
            <pc:docMk/>
            <pc:sldMk cId="1805640416" sldId="554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0:57:46.539" v="1251" actId="115"/>
        <pc:sldMkLst>
          <pc:docMk/>
          <pc:sldMk cId="952500699" sldId="555"/>
        </pc:sldMkLst>
        <pc:spChg chg="mod">
          <ac:chgData name="NÝDRLE Pavel Ing." userId="d844defc-2987-4ff0-aed9-563c51eaca96" providerId="ADAL" clId="{80C560F4-425A-4EC9-856F-1EAB4250B2A2}" dt="2023-11-06T10:57:46.539" v="1251" actId="115"/>
          <ac:spMkLst>
            <pc:docMk/>
            <pc:sldMk cId="952500699" sldId="555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53:09.203" v="1088" actId="20577"/>
          <ac:spMkLst>
            <pc:docMk/>
            <pc:sldMk cId="952500699" sldId="555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0:59:49.740" v="1277" actId="20577"/>
        <pc:sldMkLst>
          <pc:docMk/>
          <pc:sldMk cId="2613841476" sldId="556"/>
        </pc:sldMkLst>
        <pc:spChg chg="mod">
          <ac:chgData name="NÝDRLE Pavel Ing." userId="d844defc-2987-4ff0-aed9-563c51eaca96" providerId="ADAL" clId="{80C560F4-425A-4EC9-856F-1EAB4250B2A2}" dt="2023-11-06T10:59:49.740" v="1277" actId="20577"/>
          <ac:spMkLst>
            <pc:docMk/>
            <pc:sldMk cId="2613841476" sldId="556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0:58:27.718" v="1255" actId="20577"/>
          <ac:spMkLst>
            <pc:docMk/>
            <pc:sldMk cId="2613841476" sldId="556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0C560F4-425A-4EC9-856F-1EAB4250B2A2}" dt="2023-11-06T11:01:41.710" v="1301" actId="113"/>
        <pc:sldMkLst>
          <pc:docMk/>
          <pc:sldMk cId="2155848743" sldId="557"/>
        </pc:sldMkLst>
        <pc:spChg chg="mod">
          <ac:chgData name="NÝDRLE Pavel Ing." userId="d844defc-2987-4ff0-aed9-563c51eaca96" providerId="ADAL" clId="{80C560F4-425A-4EC9-856F-1EAB4250B2A2}" dt="2023-11-06T11:01:41.710" v="1301" actId="113"/>
          <ac:spMkLst>
            <pc:docMk/>
            <pc:sldMk cId="2155848743" sldId="557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00:16.337" v="1281" actId="20577"/>
          <ac:spMkLst>
            <pc:docMk/>
            <pc:sldMk cId="2155848743" sldId="557"/>
            <ac:spMk id="9" creationId="{00000000-0000-0000-0000-000000000000}"/>
          </ac:spMkLst>
        </pc:spChg>
      </pc:sldChg>
      <pc:sldChg chg="addSp modSp add mod ord">
        <pc:chgData name="NÝDRLE Pavel Ing." userId="d844defc-2987-4ff0-aed9-563c51eaca96" providerId="ADAL" clId="{80C560F4-425A-4EC9-856F-1EAB4250B2A2}" dt="2023-11-06T11:20:51.557" v="1787"/>
        <pc:sldMkLst>
          <pc:docMk/>
          <pc:sldMk cId="880348460" sldId="558"/>
        </pc:sldMkLst>
        <pc:spChg chg="mod">
          <ac:chgData name="NÝDRLE Pavel Ing." userId="d844defc-2987-4ff0-aed9-563c51eaca96" providerId="ADAL" clId="{80C560F4-425A-4EC9-856F-1EAB4250B2A2}" dt="2023-11-06T11:20:51.557" v="1787"/>
          <ac:spMkLst>
            <pc:docMk/>
            <pc:sldMk cId="880348460" sldId="558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03:12.936" v="1312" actId="20577"/>
          <ac:spMkLst>
            <pc:docMk/>
            <pc:sldMk cId="880348460" sldId="558"/>
            <ac:spMk id="9" creationId="{00000000-0000-0000-0000-000000000000}"/>
          </ac:spMkLst>
        </pc:spChg>
        <pc:picChg chg="add mod">
          <ac:chgData name="NÝDRLE Pavel Ing." userId="d844defc-2987-4ff0-aed9-563c51eaca96" providerId="ADAL" clId="{80C560F4-425A-4EC9-856F-1EAB4250B2A2}" dt="2023-11-06T11:05:28.707" v="1420" actId="1076"/>
          <ac:picMkLst>
            <pc:docMk/>
            <pc:sldMk cId="880348460" sldId="558"/>
            <ac:picMk id="3" creationId="{D7F091DF-9C60-82BD-8221-EC04D307A8B6}"/>
          </ac:picMkLst>
        </pc:picChg>
      </pc:sldChg>
      <pc:sldChg chg="modSp add mod ord">
        <pc:chgData name="NÝDRLE Pavel Ing." userId="d844defc-2987-4ff0-aed9-563c51eaca96" providerId="ADAL" clId="{80C560F4-425A-4EC9-856F-1EAB4250B2A2}" dt="2023-11-06T11:10:26.180" v="1456" actId="115"/>
        <pc:sldMkLst>
          <pc:docMk/>
          <pc:sldMk cId="3266841728" sldId="559"/>
        </pc:sldMkLst>
        <pc:spChg chg="mod">
          <ac:chgData name="NÝDRLE Pavel Ing." userId="d844defc-2987-4ff0-aed9-563c51eaca96" providerId="ADAL" clId="{80C560F4-425A-4EC9-856F-1EAB4250B2A2}" dt="2023-11-06T11:10:26.180" v="1456" actId="115"/>
          <ac:spMkLst>
            <pc:docMk/>
            <pc:sldMk cId="3266841728" sldId="559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08:55.897" v="1430" actId="207"/>
          <ac:spMkLst>
            <pc:docMk/>
            <pc:sldMk cId="3266841728" sldId="559"/>
            <ac:spMk id="9" creationId="{00000000-0000-0000-0000-000000000000}"/>
          </ac:spMkLst>
        </pc:spChg>
      </pc:sldChg>
      <pc:sldChg chg="addSp modSp add mod ord">
        <pc:chgData name="NÝDRLE Pavel Ing." userId="d844defc-2987-4ff0-aed9-563c51eaca96" providerId="ADAL" clId="{80C560F4-425A-4EC9-856F-1EAB4250B2A2}" dt="2023-11-06T11:20:23.338" v="1782" actId="207"/>
        <pc:sldMkLst>
          <pc:docMk/>
          <pc:sldMk cId="3924404963" sldId="560"/>
        </pc:sldMkLst>
        <pc:spChg chg="mod">
          <ac:chgData name="NÝDRLE Pavel Ing." userId="d844defc-2987-4ff0-aed9-563c51eaca96" providerId="ADAL" clId="{80C560F4-425A-4EC9-856F-1EAB4250B2A2}" dt="2023-11-06T11:20:23.338" v="1782" actId="207"/>
          <ac:spMkLst>
            <pc:docMk/>
            <pc:sldMk cId="3924404963" sldId="560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12:23.537" v="1477" actId="207"/>
          <ac:spMkLst>
            <pc:docMk/>
            <pc:sldMk cId="3924404963" sldId="560"/>
            <ac:spMk id="9" creationId="{00000000-0000-0000-0000-000000000000}"/>
          </ac:spMkLst>
        </pc:spChg>
        <pc:picChg chg="add mod">
          <ac:chgData name="NÝDRLE Pavel Ing." userId="d844defc-2987-4ff0-aed9-563c51eaca96" providerId="ADAL" clId="{80C560F4-425A-4EC9-856F-1EAB4250B2A2}" dt="2023-11-06T11:15:30.371" v="1646" actId="1076"/>
          <ac:picMkLst>
            <pc:docMk/>
            <pc:sldMk cId="3924404963" sldId="560"/>
            <ac:picMk id="3" creationId="{D331876B-846E-2F2A-6C77-FCF84DA6A1B5}"/>
          </ac:picMkLst>
        </pc:picChg>
      </pc:sldChg>
      <pc:sldChg chg="modSp add mod ord">
        <pc:chgData name="NÝDRLE Pavel Ing." userId="d844defc-2987-4ff0-aed9-563c51eaca96" providerId="ADAL" clId="{80C560F4-425A-4EC9-856F-1EAB4250B2A2}" dt="2023-11-06T11:23:15.842" v="1798" actId="27636"/>
        <pc:sldMkLst>
          <pc:docMk/>
          <pc:sldMk cId="319904630" sldId="561"/>
        </pc:sldMkLst>
        <pc:spChg chg="mod">
          <ac:chgData name="NÝDRLE Pavel Ing." userId="d844defc-2987-4ff0-aed9-563c51eaca96" providerId="ADAL" clId="{80C560F4-425A-4EC9-856F-1EAB4250B2A2}" dt="2023-11-06T11:23:15.842" v="1798" actId="27636"/>
          <ac:spMkLst>
            <pc:docMk/>
            <pc:sldMk cId="319904630" sldId="561"/>
            <ac:spMk id="9" creationId="{00000000-0000-0000-0000-000000000000}"/>
          </ac:spMkLst>
        </pc:spChg>
      </pc:sldChg>
      <pc:sldChg chg="addSp delSp modSp add mod">
        <pc:chgData name="NÝDRLE Pavel Ing." userId="d844defc-2987-4ff0-aed9-563c51eaca96" providerId="ADAL" clId="{80C560F4-425A-4EC9-856F-1EAB4250B2A2}" dt="2023-11-06T11:25:42.883" v="1823" actId="1076"/>
        <pc:sldMkLst>
          <pc:docMk/>
          <pc:sldMk cId="4195422301" sldId="562"/>
        </pc:sldMkLst>
        <pc:spChg chg="add del mod">
          <ac:chgData name="NÝDRLE Pavel Ing." userId="d844defc-2987-4ff0-aed9-563c51eaca96" providerId="ADAL" clId="{80C560F4-425A-4EC9-856F-1EAB4250B2A2}" dt="2023-11-06T11:24:10.973" v="1809"/>
          <ac:spMkLst>
            <pc:docMk/>
            <pc:sldMk cId="4195422301" sldId="562"/>
            <ac:spMk id="7" creationId="{C4F70A93-3E39-E3ED-BD9E-A5ABD7DB043B}"/>
          </ac:spMkLst>
        </pc:spChg>
        <pc:spChg chg="del">
          <ac:chgData name="NÝDRLE Pavel Ing." userId="d844defc-2987-4ff0-aed9-563c51eaca96" providerId="ADAL" clId="{80C560F4-425A-4EC9-856F-1EAB4250B2A2}" dt="2023-11-06T11:24:06.284" v="1808" actId="478"/>
          <ac:spMkLst>
            <pc:docMk/>
            <pc:sldMk cId="4195422301" sldId="562"/>
            <ac:spMk id="9" creationId="{00000000-0000-0000-0000-000000000000}"/>
          </ac:spMkLst>
        </pc:spChg>
        <pc:spChg chg="add mod">
          <ac:chgData name="NÝDRLE Pavel Ing." userId="d844defc-2987-4ff0-aed9-563c51eaca96" providerId="ADAL" clId="{80C560F4-425A-4EC9-856F-1EAB4250B2A2}" dt="2023-11-06T11:25:42.883" v="1823" actId="1076"/>
          <ac:spMkLst>
            <pc:docMk/>
            <pc:sldMk cId="4195422301" sldId="562"/>
            <ac:spMk id="15" creationId="{715D42B9-5375-7A63-7C14-83E9074107BD}"/>
          </ac:spMkLst>
        </pc:spChg>
        <pc:picChg chg="add del mod">
          <ac:chgData name="NÝDRLE Pavel Ing." userId="d844defc-2987-4ff0-aed9-563c51eaca96" providerId="ADAL" clId="{80C560F4-425A-4EC9-856F-1EAB4250B2A2}" dt="2023-11-06T11:23:55.738" v="1805"/>
          <ac:picMkLst>
            <pc:docMk/>
            <pc:sldMk cId="4195422301" sldId="562"/>
            <ac:picMk id="3" creationId="{85E71551-50A4-6A1C-CC8E-03D6E0ECAD4A}"/>
          </ac:picMkLst>
        </pc:picChg>
        <pc:picChg chg="add del">
          <ac:chgData name="NÝDRLE Pavel Ing." userId="d844defc-2987-4ff0-aed9-563c51eaca96" providerId="ADAL" clId="{80C560F4-425A-4EC9-856F-1EAB4250B2A2}" dt="2023-11-06T11:24:02.292" v="1807"/>
          <ac:picMkLst>
            <pc:docMk/>
            <pc:sldMk cId="4195422301" sldId="562"/>
            <ac:picMk id="4" creationId="{9C1DDD42-EDE5-538E-6335-E5BCDCD3FF14}"/>
          </ac:picMkLst>
        </pc:picChg>
        <pc:picChg chg="add mod">
          <ac:chgData name="NÝDRLE Pavel Ing." userId="d844defc-2987-4ff0-aed9-563c51eaca96" providerId="ADAL" clId="{80C560F4-425A-4EC9-856F-1EAB4250B2A2}" dt="2023-11-06T11:25:02.714" v="1815" actId="1076"/>
          <ac:picMkLst>
            <pc:docMk/>
            <pc:sldMk cId="4195422301" sldId="562"/>
            <ac:picMk id="8" creationId="{EB40B863-42C9-9E10-F650-7EEE9C486810}"/>
          </ac:picMkLst>
        </pc:picChg>
        <pc:picChg chg="add mod">
          <ac:chgData name="NÝDRLE Pavel Ing." userId="d844defc-2987-4ff0-aed9-563c51eaca96" providerId="ADAL" clId="{80C560F4-425A-4EC9-856F-1EAB4250B2A2}" dt="2023-11-06T11:25:07.523" v="1816" actId="1076"/>
          <ac:picMkLst>
            <pc:docMk/>
            <pc:sldMk cId="4195422301" sldId="562"/>
            <ac:picMk id="11" creationId="{E3108E9A-9BC0-1D3C-E247-1670BF9AB30C}"/>
          </ac:picMkLst>
        </pc:picChg>
        <pc:picChg chg="add del mod">
          <ac:chgData name="NÝDRLE Pavel Ing." userId="d844defc-2987-4ff0-aed9-563c51eaca96" providerId="ADAL" clId="{80C560F4-425A-4EC9-856F-1EAB4250B2A2}" dt="2023-11-06T11:25:30.530" v="1820" actId="22"/>
          <ac:picMkLst>
            <pc:docMk/>
            <pc:sldMk cId="4195422301" sldId="562"/>
            <ac:picMk id="13" creationId="{1C51C923-5386-DCA1-7782-A1E4914C35B7}"/>
          </ac:picMkLst>
        </pc:picChg>
      </pc:sldChg>
      <pc:sldChg chg="addSp delSp modSp add mod">
        <pc:chgData name="NÝDRLE Pavel Ing." userId="d844defc-2987-4ff0-aed9-563c51eaca96" providerId="ADAL" clId="{80C560F4-425A-4EC9-856F-1EAB4250B2A2}" dt="2023-11-06T11:26:34.655" v="1837" actId="1076"/>
        <pc:sldMkLst>
          <pc:docMk/>
          <pc:sldMk cId="1312630563" sldId="563"/>
        </pc:sldMkLst>
        <pc:spChg chg="add del mod">
          <ac:chgData name="NÝDRLE Pavel Ing." userId="d844defc-2987-4ff0-aed9-563c51eaca96" providerId="ADAL" clId="{80C560F4-425A-4EC9-856F-1EAB4250B2A2}" dt="2023-11-06T11:26:07.582" v="1826" actId="478"/>
          <ac:spMkLst>
            <pc:docMk/>
            <pc:sldMk cId="1312630563" sldId="563"/>
            <ac:spMk id="4" creationId="{BC8066CF-DFD4-B199-AC6C-4223E699D122}"/>
          </ac:spMkLst>
        </pc:spChg>
        <pc:spChg chg="add del mod">
          <ac:chgData name="NÝDRLE Pavel Ing." userId="d844defc-2987-4ff0-aed9-563c51eaca96" providerId="ADAL" clId="{80C560F4-425A-4EC9-856F-1EAB4250B2A2}" dt="2023-11-06T11:26:16.720" v="1832" actId="478"/>
          <ac:spMkLst>
            <pc:docMk/>
            <pc:sldMk cId="1312630563" sldId="563"/>
            <ac:spMk id="15" creationId="{715D42B9-5375-7A63-7C14-83E9074107BD}"/>
          </ac:spMkLst>
        </pc:spChg>
        <pc:picChg chg="add mod">
          <ac:chgData name="NÝDRLE Pavel Ing." userId="d844defc-2987-4ff0-aed9-563c51eaca96" providerId="ADAL" clId="{80C560F4-425A-4EC9-856F-1EAB4250B2A2}" dt="2023-11-06T11:26:34.655" v="1837" actId="1076"/>
          <ac:picMkLst>
            <pc:docMk/>
            <pc:sldMk cId="1312630563" sldId="563"/>
            <ac:picMk id="5" creationId="{2810E699-0327-434E-35C2-C05227E9A383}"/>
          </ac:picMkLst>
        </pc:picChg>
        <pc:picChg chg="del">
          <ac:chgData name="NÝDRLE Pavel Ing." userId="d844defc-2987-4ff0-aed9-563c51eaca96" providerId="ADAL" clId="{80C560F4-425A-4EC9-856F-1EAB4250B2A2}" dt="2023-11-06T11:26:03.190" v="1825" actId="478"/>
          <ac:picMkLst>
            <pc:docMk/>
            <pc:sldMk cId="1312630563" sldId="563"/>
            <ac:picMk id="8" creationId="{EB40B863-42C9-9E10-F650-7EEE9C486810}"/>
          </ac:picMkLst>
        </pc:picChg>
        <pc:picChg chg="del">
          <ac:chgData name="NÝDRLE Pavel Ing." userId="d844defc-2987-4ff0-aed9-563c51eaca96" providerId="ADAL" clId="{80C560F4-425A-4EC9-856F-1EAB4250B2A2}" dt="2023-11-06T11:26:09.054" v="1827" actId="478"/>
          <ac:picMkLst>
            <pc:docMk/>
            <pc:sldMk cId="1312630563" sldId="563"/>
            <ac:picMk id="11" creationId="{E3108E9A-9BC0-1D3C-E247-1670BF9AB30C}"/>
          </ac:picMkLst>
        </pc:picChg>
      </pc:sldChg>
      <pc:sldChg chg="addSp delSp modSp add mod ord">
        <pc:chgData name="NÝDRLE Pavel Ing." userId="d844defc-2987-4ff0-aed9-563c51eaca96" providerId="ADAL" clId="{80C560F4-425A-4EC9-856F-1EAB4250B2A2}" dt="2023-11-06T11:28:26.533" v="1855" actId="1076"/>
        <pc:sldMkLst>
          <pc:docMk/>
          <pc:sldMk cId="1521197985" sldId="564"/>
        </pc:sldMkLst>
        <pc:spChg chg="add del mod">
          <ac:chgData name="NÝDRLE Pavel Ing." userId="d844defc-2987-4ff0-aed9-563c51eaca96" providerId="ADAL" clId="{80C560F4-425A-4EC9-856F-1EAB4250B2A2}" dt="2023-11-06T11:27:14.855" v="1842" actId="478"/>
          <ac:spMkLst>
            <pc:docMk/>
            <pc:sldMk cId="1521197985" sldId="564"/>
            <ac:spMk id="4" creationId="{A4349499-E9C3-CFDC-F2F6-107C3EBE1A0E}"/>
          </ac:spMkLst>
        </pc:spChg>
        <pc:spChg chg="add mod">
          <ac:chgData name="NÝDRLE Pavel Ing." userId="d844defc-2987-4ff0-aed9-563c51eaca96" providerId="ADAL" clId="{80C560F4-425A-4EC9-856F-1EAB4250B2A2}" dt="2023-11-06T11:28:26.533" v="1855" actId="1076"/>
          <ac:spMkLst>
            <pc:docMk/>
            <pc:sldMk cId="1521197985" sldId="564"/>
            <ac:spMk id="12" creationId="{C09AC42D-BF79-A0A1-36F6-03482E168FEE}"/>
          </ac:spMkLst>
        </pc:spChg>
        <pc:spChg chg="del">
          <ac:chgData name="NÝDRLE Pavel Ing." userId="d844defc-2987-4ff0-aed9-563c51eaca96" providerId="ADAL" clId="{80C560F4-425A-4EC9-856F-1EAB4250B2A2}" dt="2023-11-06T11:27:19.397" v="1844" actId="478"/>
          <ac:spMkLst>
            <pc:docMk/>
            <pc:sldMk cId="1521197985" sldId="564"/>
            <ac:spMk id="15" creationId="{715D42B9-5375-7A63-7C14-83E9074107BD}"/>
          </ac:spMkLst>
        </pc:spChg>
        <pc:picChg chg="add mod">
          <ac:chgData name="NÝDRLE Pavel Ing." userId="d844defc-2987-4ff0-aed9-563c51eaca96" providerId="ADAL" clId="{80C560F4-425A-4EC9-856F-1EAB4250B2A2}" dt="2023-11-06T11:27:40.764" v="1849" actId="1076"/>
          <ac:picMkLst>
            <pc:docMk/>
            <pc:sldMk cId="1521197985" sldId="564"/>
            <ac:picMk id="5" creationId="{24A44D91-CC2F-3FF8-DFC9-905C8E0C84D7}"/>
          </ac:picMkLst>
        </pc:picChg>
        <pc:picChg chg="del">
          <ac:chgData name="NÝDRLE Pavel Ing." userId="d844defc-2987-4ff0-aed9-563c51eaca96" providerId="ADAL" clId="{80C560F4-425A-4EC9-856F-1EAB4250B2A2}" dt="2023-11-06T11:27:10.718" v="1841" actId="478"/>
          <ac:picMkLst>
            <pc:docMk/>
            <pc:sldMk cId="1521197985" sldId="564"/>
            <ac:picMk id="8" creationId="{EB40B863-42C9-9E10-F650-7EEE9C486810}"/>
          </ac:picMkLst>
        </pc:picChg>
        <pc:picChg chg="add mod">
          <ac:chgData name="NÝDRLE Pavel Ing." userId="d844defc-2987-4ff0-aed9-563c51eaca96" providerId="ADAL" clId="{80C560F4-425A-4EC9-856F-1EAB4250B2A2}" dt="2023-11-06T11:28:02.931" v="1852" actId="1076"/>
          <ac:picMkLst>
            <pc:docMk/>
            <pc:sldMk cId="1521197985" sldId="564"/>
            <ac:picMk id="9" creationId="{FF664A90-5EDB-83B0-E0FE-EE79D0EBB035}"/>
          </ac:picMkLst>
        </pc:picChg>
        <pc:picChg chg="del">
          <ac:chgData name="NÝDRLE Pavel Ing." userId="d844defc-2987-4ff0-aed9-563c51eaca96" providerId="ADAL" clId="{80C560F4-425A-4EC9-856F-1EAB4250B2A2}" dt="2023-11-06T11:27:16.910" v="1843" actId="478"/>
          <ac:picMkLst>
            <pc:docMk/>
            <pc:sldMk cId="1521197985" sldId="564"/>
            <ac:picMk id="11" creationId="{E3108E9A-9BC0-1D3C-E247-1670BF9AB30C}"/>
          </ac:picMkLst>
        </pc:picChg>
      </pc:sldChg>
      <pc:sldChg chg="addSp delSp modSp add mod ord">
        <pc:chgData name="NÝDRLE Pavel Ing." userId="d844defc-2987-4ff0-aed9-563c51eaca96" providerId="ADAL" clId="{80C560F4-425A-4EC9-856F-1EAB4250B2A2}" dt="2023-11-06T11:29:04.457" v="1862" actId="1076"/>
        <pc:sldMkLst>
          <pc:docMk/>
          <pc:sldMk cId="4194580448" sldId="565"/>
        </pc:sldMkLst>
        <pc:picChg chg="add mod">
          <ac:chgData name="NÝDRLE Pavel Ing." userId="d844defc-2987-4ff0-aed9-563c51eaca96" providerId="ADAL" clId="{80C560F4-425A-4EC9-856F-1EAB4250B2A2}" dt="2023-11-06T11:29:04.457" v="1862" actId="1076"/>
          <ac:picMkLst>
            <pc:docMk/>
            <pc:sldMk cId="4194580448" sldId="565"/>
            <ac:picMk id="3" creationId="{B5D27DA4-3D1B-C806-06C4-8D828F8CCB49}"/>
          </ac:picMkLst>
        </pc:picChg>
        <pc:picChg chg="del">
          <ac:chgData name="NÝDRLE Pavel Ing." userId="d844defc-2987-4ff0-aed9-563c51eaca96" providerId="ADAL" clId="{80C560F4-425A-4EC9-856F-1EAB4250B2A2}" dt="2023-11-06T11:28:45.120" v="1859" actId="478"/>
          <ac:picMkLst>
            <pc:docMk/>
            <pc:sldMk cId="4194580448" sldId="565"/>
            <ac:picMk id="5" creationId="{2810E699-0327-434E-35C2-C05227E9A383}"/>
          </ac:picMkLst>
        </pc:picChg>
      </pc:sldChg>
      <pc:sldChg chg="modSp add mod ord">
        <pc:chgData name="NÝDRLE Pavel Ing." userId="d844defc-2987-4ff0-aed9-563c51eaca96" providerId="ADAL" clId="{80C560F4-425A-4EC9-856F-1EAB4250B2A2}" dt="2023-11-06T11:32:44.961" v="1880" actId="115"/>
        <pc:sldMkLst>
          <pc:docMk/>
          <pc:sldMk cId="962646341" sldId="566"/>
        </pc:sldMkLst>
        <pc:spChg chg="mod">
          <ac:chgData name="NÝDRLE Pavel Ing." userId="d844defc-2987-4ff0-aed9-563c51eaca96" providerId="ADAL" clId="{80C560F4-425A-4EC9-856F-1EAB4250B2A2}" dt="2023-11-06T11:32:44.961" v="1880" actId="115"/>
          <ac:spMkLst>
            <pc:docMk/>
            <pc:sldMk cId="962646341" sldId="566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32:21.366" v="1875" actId="255"/>
          <ac:spMkLst>
            <pc:docMk/>
            <pc:sldMk cId="962646341" sldId="566"/>
            <ac:spMk id="9" creationId="{00000000-0000-0000-0000-000000000000}"/>
          </ac:spMkLst>
        </pc:spChg>
      </pc:sldChg>
      <pc:sldChg chg="addSp delSp modSp add mod ord">
        <pc:chgData name="NÝDRLE Pavel Ing." userId="d844defc-2987-4ff0-aed9-563c51eaca96" providerId="ADAL" clId="{80C560F4-425A-4EC9-856F-1EAB4250B2A2}" dt="2023-11-06T11:54:59.243" v="2027" actId="20577"/>
        <pc:sldMkLst>
          <pc:docMk/>
          <pc:sldMk cId="4143296670" sldId="567"/>
        </pc:sldMkLst>
        <pc:spChg chg="mod">
          <ac:chgData name="NÝDRLE Pavel Ing." userId="d844defc-2987-4ff0-aed9-563c51eaca96" providerId="ADAL" clId="{80C560F4-425A-4EC9-856F-1EAB4250B2A2}" dt="2023-11-06T11:54:59.243" v="2027" actId="20577"/>
          <ac:spMkLst>
            <pc:docMk/>
            <pc:sldMk cId="4143296670" sldId="567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34:24.154" v="1888" actId="207"/>
          <ac:spMkLst>
            <pc:docMk/>
            <pc:sldMk cId="4143296670" sldId="567"/>
            <ac:spMk id="9" creationId="{00000000-0000-0000-0000-000000000000}"/>
          </ac:spMkLst>
        </pc:spChg>
        <pc:picChg chg="del">
          <ac:chgData name="NÝDRLE Pavel Ing." userId="d844defc-2987-4ff0-aed9-563c51eaca96" providerId="ADAL" clId="{80C560F4-425A-4EC9-856F-1EAB4250B2A2}" dt="2023-11-06T11:35:12.213" v="1895" actId="478"/>
          <ac:picMkLst>
            <pc:docMk/>
            <pc:sldMk cId="4143296670" sldId="567"/>
            <ac:picMk id="3" creationId="{D331876B-846E-2F2A-6C77-FCF84DA6A1B5}"/>
          </ac:picMkLst>
        </pc:picChg>
        <pc:picChg chg="add mod">
          <ac:chgData name="NÝDRLE Pavel Ing." userId="d844defc-2987-4ff0-aed9-563c51eaca96" providerId="ADAL" clId="{80C560F4-425A-4EC9-856F-1EAB4250B2A2}" dt="2023-11-06T11:37:39.181" v="1949" actId="1076"/>
          <ac:picMkLst>
            <pc:docMk/>
            <pc:sldMk cId="4143296670" sldId="567"/>
            <ac:picMk id="5" creationId="{2FBD75C7-2FCE-DE2B-9132-BC46EFBBE648}"/>
          </ac:picMkLst>
        </pc:picChg>
      </pc:sldChg>
      <pc:sldChg chg="addSp delSp modSp add mod">
        <pc:chgData name="NÝDRLE Pavel Ing." userId="d844defc-2987-4ff0-aed9-563c51eaca96" providerId="ADAL" clId="{80C560F4-425A-4EC9-856F-1EAB4250B2A2}" dt="2023-11-06T11:49:43.372" v="1981" actId="207"/>
        <pc:sldMkLst>
          <pc:docMk/>
          <pc:sldMk cId="2415707016" sldId="568"/>
        </pc:sldMkLst>
        <pc:spChg chg="mod">
          <ac:chgData name="NÝDRLE Pavel Ing." userId="d844defc-2987-4ff0-aed9-563c51eaca96" providerId="ADAL" clId="{80C560F4-425A-4EC9-856F-1EAB4250B2A2}" dt="2023-11-06T11:49:43.372" v="1981" actId="207"/>
          <ac:spMkLst>
            <pc:docMk/>
            <pc:sldMk cId="2415707016" sldId="568"/>
            <ac:spMk id="7" creationId="{BA2EF50D-A7C8-9094-57D2-9289414EF375}"/>
          </ac:spMkLst>
        </pc:spChg>
        <pc:picChg chg="add del">
          <ac:chgData name="NÝDRLE Pavel Ing." userId="d844defc-2987-4ff0-aed9-563c51eaca96" providerId="ADAL" clId="{80C560F4-425A-4EC9-856F-1EAB4250B2A2}" dt="2023-11-06T11:48:36.423" v="1967" actId="22"/>
          <ac:picMkLst>
            <pc:docMk/>
            <pc:sldMk cId="2415707016" sldId="568"/>
            <ac:picMk id="4" creationId="{FA96C996-AEDE-ED6D-CF8E-D7C47E278D5E}"/>
          </ac:picMkLst>
        </pc:picChg>
        <pc:picChg chg="del">
          <ac:chgData name="NÝDRLE Pavel Ing." userId="d844defc-2987-4ff0-aed9-563c51eaca96" providerId="ADAL" clId="{80C560F4-425A-4EC9-856F-1EAB4250B2A2}" dt="2023-11-06T11:48:28.908" v="1963" actId="478"/>
          <ac:picMkLst>
            <pc:docMk/>
            <pc:sldMk cId="2415707016" sldId="568"/>
            <ac:picMk id="5" creationId="{2FBD75C7-2FCE-DE2B-9132-BC46EFBBE648}"/>
          </ac:picMkLst>
        </pc:picChg>
        <pc:picChg chg="add del">
          <ac:chgData name="NÝDRLE Pavel Ing." userId="d844defc-2987-4ff0-aed9-563c51eaca96" providerId="ADAL" clId="{80C560F4-425A-4EC9-856F-1EAB4250B2A2}" dt="2023-11-06T11:48:40.161" v="1969" actId="22"/>
          <ac:picMkLst>
            <pc:docMk/>
            <pc:sldMk cId="2415707016" sldId="568"/>
            <ac:picMk id="10" creationId="{C9EC8146-37F9-C75A-0A48-458B2C98FFBF}"/>
          </ac:picMkLst>
        </pc:picChg>
        <pc:picChg chg="add mod">
          <ac:chgData name="NÝDRLE Pavel Ing." userId="d844defc-2987-4ff0-aed9-563c51eaca96" providerId="ADAL" clId="{80C560F4-425A-4EC9-856F-1EAB4250B2A2}" dt="2023-11-06T11:48:55.290" v="1972" actId="1076"/>
          <ac:picMkLst>
            <pc:docMk/>
            <pc:sldMk cId="2415707016" sldId="568"/>
            <ac:picMk id="12" creationId="{F2C416AF-A798-A9EA-241B-8BE891C46063}"/>
          </ac:picMkLst>
        </pc:picChg>
      </pc:sldChg>
      <pc:sldChg chg="addSp delSp modSp add mod">
        <pc:chgData name="NÝDRLE Pavel Ing." userId="d844defc-2987-4ff0-aed9-563c51eaca96" providerId="ADAL" clId="{80C560F4-425A-4EC9-856F-1EAB4250B2A2}" dt="2023-11-06T11:53:39.820" v="2020" actId="207"/>
        <pc:sldMkLst>
          <pc:docMk/>
          <pc:sldMk cId="1465528957" sldId="569"/>
        </pc:sldMkLst>
        <pc:spChg chg="mod">
          <ac:chgData name="NÝDRLE Pavel Ing." userId="d844defc-2987-4ff0-aed9-563c51eaca96" providerId="ADAL" clId="{80C560F4-425A-4EC9-856F-1EAB4250B2A2}" dt="2023-11-06T11:53:39.820" v="2020" actId="207"/>
          <ac:spMkLst>
            <pc:docMk/>
            <pc:sldMk cId="1465528957" sldId="569"/>
            <ac:spMk id="7" creationId="{BA2EF50D-A7C8-9094-57D2-9289414EF375}"/>
          </ac:spMkLst>
        </pc:spChg>
        <pc:spChg chg="mod">
          <ac:chgData name="NÝDRLE Pavel Ing." userId="d844defc-2987-4ff0-aed9-563c51eaca96" providerId="ADAL" clId="{80C560F4-425A-4EC9-856F-1EAB4250B2A2}" dt="2023-11-06T11:50:30.269" v="1983"/>
          <ac:spMkLst>
            <pc:docMk/>
            <pc:sldMk cId="1465528957" sldId="569"/>
            <ac:spMk id="9" creationId="{00000000-0000-0000-0000-000000000000}"/>
          </ac:spMkLst>
        </pc:spChg>
        <pc:picChg chg="add mod">
          <ac:chgData name="NÝDRLE Pavel Ing." userId="d844defc-2987-4ff0-aed9-563c51eaca96" providerId="ADAL" clId="{80C560F4-425A-4EC9-856F-1EAB4250B2A2}" dt="2023-11-06T11:53:11.890" v="2015" actId="1076"/>
          <ac:picMkLst>
            <pc:docMk/>
            <pc:sldMk cId="1465528957" sldId="569"/>
            <ac:picMk id="4" creationId="{90CCC715-936E-4870-9E31-C2F2BDC3C99D}"/>
          </ac:picMkLst>
        </pc:picChg>
        <pc:picChg chg="del mod">
          <ac:chgData name="NÝDRLE Pavel Ing." userId="d844defc-2987-4ff0-aed9-563c51eaca96" providerId="ADAL" clId="{80C560F4-425A-4EC9-856F-1EAB4250B2A2}" dt="2023-11-06T11:51:33.968" v="1993" actId="478"/>
          <ac:picMkLst>
            <pc:docMk/>
            <pc:sldMk cId="1465528957" sldId="569"/>
            <ac:picMk id="12" creationId="{F2C416AF-A798-A9EA-241B-8BE891C46063}"/>
          </ac:picMkLst>
        </pc:picChg>
      </pc:sldChg>
    </pc:docChg>
  </pc:docChgLst>
  <pc:docChgLst>
    <pc:chgData name="NÝDRLE Pavel Ing." userId="d844defc-2987-4ff0-aed9-563c51eaca96" providerId="ADAL" clId="{CA1F812F-B7E6-4EAC-B3E9-2D7760B08A6F}"/>
    <pc:docChg chg="undo custSel addSld delSld modSld">
      <pc:chgData name="NÝDRLE Pavel Ing." userId="d844defc-2987-4ff0-aed9-563c51eaca96" providerId="ADAL" clId="{CA1F812F-B7E6-4EAC-B3E9-2D7760B08A6F}" dt="2023-10-27T13:31:53.235" v="698" actId="2696"/>
      <pc:docMkLst>
        <pc:docMk/>
      </pc:docMkLst>
      <pc:sldChg chg="modSp mod">
        <pc:chgData name="NÝDRLE Pavel Ing." userId="d844defc-2987-4ff0-aed9-563c51eaca96" providerId="ADAL" clId="{CA1F812F-B7E6-4EAC-B3E9-2D7760B08A6F}" dt="2023-10-27T12:26:25.639" v="112" actId="20577"/>
        <pc:sldMkLst>
          <pc:docMk/>
          <pc:sldMk cId="0" sldId="258"/>
        </pc:sldMkLst>
        <pc:spChg chg="mod">
          <ac:chgData name="NÝDRLE Pavel Ing." userId="d844defc-2987-4ff0-aed9-563c51eaca96" providerId="ADAL" clId="{CA1F812F-B7E6-4EAC-B3E9-2D7760B08A6F}" dt="2023-10-27T12:26:25.639" v="112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22:16.533" v="10" actId="6549"/>
        <pc:sldMkLst>
          <pc:docMk/>
          <pc:sldMk cId="1192585809" sldId="334"/>
        </pc:sldMkLst>
        <pc:spChg chg="mod">
          <ac:chgData name="NÝDRLE Pavel Ing." userId="d844defc-2987-4ff0-aed9-563c51eaca96" providerId="ADAL" clId="{CA1F812F-B7E6-4EAC-B3E9-2D7760B08A6F}" dt="2023-10-27T12:22:16.533" v="10" actId="6549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CA1F812F-B7E6-4EAC-B3E9-2D7760B08A6F}" dt="2023-10-27T12:22:07.801" v="2" actId="14100"/>
          <ac:spMkLst>
            <pc:docMk/>
            <pc:sldMk cId="1192585809" sldId="334"/>
            <ac:spMk id="8" creationId="{00000000-0000-0000-0000-000000000000}"/>
          </ac:spMkLst>
        </pc:spChg>
      </pc:sldChg>
      <pc:sldChg chg="del">
        <pc:chgData name="NÝDRLE Pavel Ing." userId="d844defc-2987-4ff0-aed9-563c51eaca96" providerId="ADAL" clId="{CA1F812F-B7E6-4EAC-B3E9-2D7760B08A6F}" dt="2023-10-27T13:30:29.168" v="652" actId="2696"/>
        <pc:sldMkLst>
          <pc:docMk/>
          <pc:sldMk cId="3811460193" sldId="415"/>
        </pc:sldMkLst>
      </pc:sldChg>
      <pc:sldChg chg="del">
        <pc:chgData name="NÝDRLE Pavel Ing." userId="d844defc-2987-4ff0-aed9-563c51eaca96" providerId="ADAL" clId="{CA1F812F-B7E6-4EAC-B3E9-2D7760B08A6F}" dt="2023-10-27T12:26:39.270" v="113" actId="2696"/>
        <pc:sldMkLst>
          <pc:docMk/>
          <pc:sldMk cId="2227262795" sldId="466"/>
        </pc:sldMkLst>
      </pc:sldChg>
      <pc:sldChg chg="del">
        <pc:chgData name="NÝDRLE Pavel Ing." userId="d844defc-2987-4ff0-aed9-563c51eaca96" providerId="ADAL" clId="{CA1F812F-B7E6-4EAC-B3E9-2D7760B08A6F}" dt="2023-10-27T13:30:34.083" v="653" actId="2696"/>
        <pc:sldMkLst>
          <pc:docMk/>
          <pc:sldMk cId="1744019744" sldId="467"/>
        </pc:sldMkLst>
      </pc:sldChg>
      <pc:sldChg chg="del">
        <pc:chgData name="NÝDRLE Pavel Ing." userId="d844defc-2987-4ff0-aed9-563c51eaca96" providerId="ADAL" clId="{CA1F812F-B7E6-4EAC-B3E9-2D7760B08A6F}" dt="2023-10-27T13:30:36.127" v="654" actId="2696"/>
        <pc:sldMkLst>
          <pc:docMk/>
          <pc:sldMk cId="3618766960" sldId="468"/>
        </pc:sldMkLst>
      </pc:sldChg>
      <pc:sldChg chg="del">
        <pc:chgData name="NÝDRLE Pavel Ing." userId="d844defc-2987-4ff0-aed9-563c51eaca96" providerId="ADAL" clId="{CA1F812F-B7E6-4EAC-B3E9-2D7760B08A6F}" dt="2023-10-27T13:30:52.251" v="663" actId="2696"/>
        <pc:sldMkLst>
          <pc:docMk/>
          <pc:sldMk cId="2148608554" sldId="469"/>
        </pc:sldMkLst>
      </pc:sldChg>
      <pc:sldChg chg="del">
        <pc:chgData name="NÝDRLE Pavel Ing." userId="d844defc-2987-4ff0-aed9-563c51eaca96" providerId="ADAL" clId="{CA1F812F-B7E6-4EAC-B3E9-2D7760B08A6F}" dt="2023-10-27T13:30:55.581" v="665" actId="2696"/>
        <pc:sldMkLst>
          <pc:docMk/>
          <pc:sldMk cId="2363834419" sldId="470"/>
        </pc:sldMkLst>
      </pc:sldChg>
      <pc:sldChg chg="del">
        <pc:chgData name="NÝDRLE Pavel Ing." userId="d844defc-2987-4ff0-aed9-563c51eaca96" providerId="ADAL" clId="{CA1F812F-B7E6-4EAC-B3E9-2D7760B08A6F}" dt="2023-10-27T13:30:59.010" v="667" actId="2696"/>
        <pc:sldMkLst>
          <pc:docMk/>
          <pc:sldMk cId="2007183086" sldId="471"/>
        </pc:sldMkLst>
      </pc:sldChg>
      <pc:sldChg chg="del">
        <pc:chgData name="NÝDRLE Pavel Ing." userId="d844defc-2987-4ff0-aed9-563c51eaca96" providerId="ADAL" clId="{CA1F812F-B7E6-4EAC-B3E9-2D7760B08A6F}" dt="2023-10-27T13:30:57.217" v="666" actId="2696"/>
        <pc:sldMkLst>
          <pc:docMk/>
          <pc:sldMk cId="1783712230" sldId="472"/>
        </pc:sldMkLst>
      </pc:sldChg>
      <pc:sldChg chg="del">
        <pc:chgData name="NÝDRLE Pavel Ing." userId="d844defc-2987-4ff0-aed9-563c51eaca96" providerId="ADAL" clId="{CA1F812F-B7E6-4EAC-B3E9-2D7760B08A6F}" dt="2023-10-27T13:31:00.634" v="668" actId="2696"/>
        <pc:sldMkLst>
          <pc:docMk/>
          <pc:sldMk cId="522507500" sldId="473"/>
        </pc:sldMkLst>
      </pc:sldChg>
      <pc:sldChg chg="del">
        <pc:chgData name="NÝDRLE Pavel Ing." userId="d844defc-2987-4ff0-aed9-563c51eaca96" providerId="ADAL" clId="{CA1F812F-B7E6-4EAC-B3E9-2D7760B08A6F}" dt="2023-10-27T13:31:03.995" v="670" actId="2696"/>
        <pc:sldMkLst>
          <pc:docMk/>
          <pc:sldMk cId="658445089" sldId="474"/>
        </pc:sldMkLst>
      </pc:sldChg>
      <pc:sldChg chg="del">
        <pc:chgData name="NÝDRLE Pavel Ing." userId="d844defc-2987-4ff0-aed9-563c51eaca96" providerId="ADAL" clId="{CA1F812F-B7E6-4EAC-B3E9-2D7760B08A6F}" dt="2023-10-27T13:31:05.596" v="671" actId="2696"/>
        <pc:sldMkLst>
          <pc:docMk/>
          <pc:sldMk cId="1551319777" sldId="475"/>
        </pc:sldMkLst>
      </pc:sldChg>
      <pc:sldChg chg="del">
        <pc:chgData name="NÝDRLE Pavel Ing." userId="d844defc-2987-4ff0-aed9-563c51eaca96" providerId="ADAL" clId="{CA1F812F-B7E6-4EAC-B3E9-2D7760B08A6F}" dt="2023-10-27T13:31:08.826" v="673" actId="2696"/>
        <pc:sldMkLst>
          <pc:docMk/>
          <pc:sldMk cId="1659041314" sldId="476"/>
        </pc:sldMkLst>
      </pc:sldChg>
      <pc:sldChg chg="del">
        <pc:chgData name="NÝDRLE Pavel Ing." userId="d844defc-2987-4ff0-aed9-563c51eaca96" providerId="ADAL" clId="{CA1F812F-B7E6-4EAC-B3E9-2D7760B08A6F}" dt="2023-10-27T13:31:10.379" v="674" actId="2696"/>
        <pc:sldMkLst>
          <pc:docMk/>
          <pc:sldMk cId="1505162605" sldId="477"/>
        </pc:sldMkLst>
      </pc:sldChg>
      <pc:sldChg chg="del">
        <pc:chgData name="NÝDRLE Pavel Ing." userId="d844defc-2987-4ff0-aed9-563c51eaca96" providerId="ADAL" clId="{CA1F812F-B7E6-4EAC-B3E9-2D7760B08A6F}" dt="2023-10-27T13:31:13.630" v="676" actId="2696"/>
        <pc:sldMkLst>
          <pc:docMk/>
          <pc:sldMk cId="2663809546" sldId="478"/>
        </pc:sldMkLst>
      </pc:sldChg>
      <pc:sldChg chg="del">
        <pc:chgData name="NÝDRLE Pavel Ing." userId="d844defc-2987-4ff0-aed9-563c51eaca96" providerId="ADAL" clId="{CA1F812F-B7E6-4EAC-B3E9-2D7760B08A6F}" dt="2023-10-27T13:31:15.266" v="677" actId="2696"/>
        <pc:sldMkLst>
          <pc:docMk/>
          <pc:sldMk cId="137832283" sldId="479"/>
        </pc:sldMkLst>
      </pc:sldChg>
      <pc:sldChg chg="del">
        <pc:chgData name="NÝDRLE Pavel Ing." userId="d844defc-2987-4ff0-aed9-563c51eaca96" providerId="ADAL" clId="{CA1F812F-B7E6-4EAC-B3E9-2D7760B08A6F}" dt="2023-10-27T13:31:24.611" v="682" actId="2696"/>
        <pc:sldMkLst>
          <pc:docMk/>
          <pc:sldMk cId="2368908159" sldId="480"/>
        </pc:sldMkLst>
      </pc:sldChg>
      <pc:sldChg chg="del">
        <pc:chgData name="NÝDRLE Pavel Ing." userId="d844defc-2987-4ff0-aed9-563c51eaca96" providerId="ADAL" clId="{CA1F812F-B7E6-4EAC-B3E9-2D7760B08A6F}" dt="2023-10-27T13:31:26.435" v="683" actId="2696"/>
        <pc:sldMkLst>
          <pc:docMk/>
          <pc:sldMk cId="2256339074" sldId="481"/>
        </pc:sldMkLst>
      </pc:sldChg>
      <pc:sldChg chg="del">
        <pc:chgData name="NÝDRLE Pavel Ing." userId="d844defc-2987-4ff0-aed9-563c51eaca96" providerId="ADAL" clId="{CA1F812F-B7E6-4EAC-B3E9-2D7760B08A6F}" dt="2023-10-27T13:31:31.931" v="686" actId="2696"/>
        <pc:sldMkLst>
          <pc:docMk/>
          <pc:sldMk cId="801675316" sldId="483"/>
        </pc:sldMkLst>
      </pc:sldChg>
      <pc:sldChg chg="del">
        <pc:chgData name="NÝDRLE Pavel Ing." userId="d844defc-2987-4ff0-aed9-563c51eaca96" providerId="ADAL" clId="{CA1F812F-B7E6-4EAC-B3E9-2D7760B08A6F}" dt="2023-10-27T13:31:33.932" v="687" actId="2696"/>
        <pc:sldMkLst>
          <pc:docMk/>
          <pc:sldMk cId="3857036903" sldId="484"/>
        </pc:sldMkLst>
      </pc:sldChg>
      <pc:sldChg chg="del">
        <pc:chgData name="NÝDRLE Pavel Ing." userId="d844defc-2987-4ff0-aed9-563c51eaca96" providerId="ADAL" clId="{CA1F812F-B7E6-4EAC-B3E9-2D7760B08A6F}" dt="2023-10-27T13:31:35.564" v="688" actId="2696"/>
        <pc:sldMkLst>
          <pc:docMk/>
          <pc:sldMk cId="3306397353" sldId="485"/>
        </pc:sldMkLst>
      </pc:sldChg>
      <pc:sldChg chg="del">
        <pc:chgData name="NÝDRLE Pavel Ing." userId="d844defc-2987-4ff0-aed9-563c51eaca96" providerId="ADAL" clId="{CA1F812F-B7E6-4EAC-B3E9-2D7760B08A6F}" dt="2023-10-27T13:31:37.186" v="689" actId="2696"/>
        <pc:sldMkLst>
          <pc:docMk/>
          <pc:sldMk cId="3140080198" sldId="486"/>
        </pc:sldMkLst>
      </pc:sldChg>
      <pc:sldChg chg="del">
        <pc:chgData name="NÝDRLE Pavel Ing." userId="d844defc-2987-4ff0-aed9-563c51eaca96" providerId="ADAL" clId="{CA1F812F-B7E6-4EAC-B3E9-2D7760B08A6F}" dt="2023-10-27T13:31:39.099" v="690" actId="2696"/>
        <pc:sldMkLst>
          <pc:docMk/>
          <pc:sldMk cId="3229356377" sldId="488"/>
        </pc:sldMkLst>
      </pc:sldChg>
      <pc:sldChg chg="del">
        <pc:chgData name="NÝDRLE Pavel Ing." userId="d844defc-2987-4ff0-aed9-563c51eaca96" providerId="ADAL" clId="{CA1F812F-B7E6-4EAC-B3E9-2D7760B08A6F}" dt="2023-10-27T13:31:40.828" v="691" actId="2696"/>
        <pc:sldMkLst>
          <pc:docMk/>
          <pc:sldMk cId="3416820250" sldId="489"/>
        </pc:sldMkLst>
      </pc:sldChg>
      <pc:sldChg chg="del">
        <pc:chgData name="NÝDRLE Pavel Ing." userId="d844defc-2987-4ff0-aed9-563c51eaca96" providerId="ADAL" clId="{CA1F812F-B7E6-4EAC-B3E9-2D7760B08A6F}" dt="2023-10-27T13:30:46.796" v="660" actId="2696"/>
        <pc:sldMkLst>
          <pc:docMk/>
          <pc:sldMk cId="670512013" sldId="491"/>
        </pc:sldMkLst>
      </pc:sldChg>
      <pc:sldChg chg="del">
        <pc:chgData name="NÝDRLE Pavel Ing." userId="d844defc-2987-4ff0-aed9-563c51eaca96" providerId="ADAL" clId="{CA1F812F-B7E6-4EAC-B3E9-2D7760B08A6F}" dt="2023-10-27T13:30:50.258" v="662" actId="2696"/>
        <pc:sldMkLst>
          <pc:docMk/>
          <pc:sldMk cId="3907508074" sldId="492"/>
        </pc:sldMkLst>
      </pc:sldChg>
      <pc:sldChg chg="del">
        <pc:chgData name="NÝDRLE Pavel Ing." userId="d844defc-2987-4ff0-aed9-563c51eaca96" providerId="ADAL" clId="{CA1F812F-B7E6-4EAC-B3E9-2D7760B08A6F}" dt="2023-10-27T13:31:07.157" v="672" actId="2696"/>
        <pc:sldMkLst>
          <pc:docMk/>
          <pc:sldMk cId="2214154633" sldId="493"/>
        </pc:sldMkLst>
      </pc:sldChg>
      <pc:sldChg chg="del">
        <pc:chgData name="NÝDRLE Pavel Ing." userId="d844defc-2987-4ff0-aed9-563c51eaca96" providerId="ADAL" clId="{CA1F812F-B7E6-4EAC-B3E9-2D7760B08A6F}" dt="2023-10-27T13:31:11.927" v="675" actId="2696"/>
        <pc:sldMkLst>
          <pc:docMk/>
          <pc:sldMk cId="3798540580" sldId="494"/>
        </pc:sldMkLst>
      </pc:sldChg>
      <pc:sldChg chg="del">
        <pc:chgData name="NÝDRLE Pavel Ing." userId="d844defc-2987-4ff0-aed9-563c51eaca96" providerId="ADAL" clId="{CA1F812F-B7E6-4EAC-B3E9-2D7760B08A6F}" dt="2023-10-27T13:31:19.430" v="679" actId="2696"/>
        <pc:sldMkLst>
          <pc:docMk/>
          <pc:sldMk cId="288734260" sldId="495"/>
        </pc:sldMkLst>
      </pc:sldChg>
      <pc:sldChg chg="del">
        <pc:chgData name="NÝDRLE Pavel Ing." userId="d844defc-2987-4ff0-aed9-563c51eaca96" providerId="ADAL" clId="{CA1F812F-B7E6-4EAC-B3E9-2D7760B08A6F}" dt="2023-10-27T13:31:20.978" v="680" actId="2696"/>
        <pc:sldMkLst>
          <pc:docMk/>
          <pc:sldMk cId="2756500604" sldId="496"/>
        </pc:sldMkLst>
      </pc:sldChg>
      <pc:sldChg chg="del">
        <pc:chgData name="NÝDRLE Pavel Ing." userId="d844defc-2987-4ff0-aed9-563c51eaca96" providerId="ADAL" clId="{CA1F812F-B7E6-4EAC-B3E9-2D7760B08A6F}" dt="2023-10-27T13:31:22.627" v="681" actId="2696"/>
        <pc:sldMkLst>
          <pc:docMk/>
          <pc:sldMk cId="1438448203" sldId="497"/>
        </pc:sldMkLst>
      </pc:sldChg>
      <pc:sldChg chg="del">
        <pc:chgData name="NÝDRLE Pavel Ing." userId="d844defc-2987-4ff0-aed9-563c51eaca96" providerId="ADAL" clId="{CA1F812F-B7E6-4EAC-B3E9-2D7760B08A6F}" dt="2023-10-27T13:30:39.564" v="656" actId="2696"/>
        <pc:sldMkLst>
          <pc:docMk/>
          <pc:sldMk cId="899080033" sldId="504"/>
        </pc:sldMkLst>
      </pc:sldChg>
      <pc:sldChg chg="del">
        <pc:chgData name="NÝDRLE Pavel Ing." userId="d844defc-2987-4ff0-aed9-563c51eaca96" providerId="ADAL" clId="{CA1F812F-B7E6-4EAC-B3E9-2D7760B08A6F}" dt="2023-10-27T13:30:41.352" v="657" actId="2696"/>
        <pc:sldMkLst>
          <pc:docMk/>
          <pc:sldMk cId="275710930" sldId="505"/>
        </pc:sldMkLst>
      </pc:sldChg>
      <pc:sldChg chg="modSp mod">
        <pc:chgData name="NÝDRLE Pavel Ing." userId="d844defc-2987-4ff0-aed9-563c51eaca96" providerId="ADAL" clId="{CA1F812F-B7E6-4EAC-B3E9-2D7760B08A6F}" dt="2023-10-27T12:30:42.374" v="179" actId="115"/>
        <pc:sldMkLst>
          <pc:docMk/>
          <pc:sldMk cId="4182133375" sldId="506"/>
        </pc:sldMkLst>
        <pc:spChg chg="mod">
          <ac:chgData name="NÝDRLE Pavel Ing." userId="d844defc-2987-4ff0-aed9-563c51eaca96" providerId="ADAL" clId="{CA1F812F-B7E6-4EAC-B3E9-2D7760B08A6F}" dt="2023-10-27T12:26:52.998" v="121" actId="20577"/>
          <ac:spMkLst>
            <pc:docMk/>
            <pc:sldMk cId="4182133375" sldId="506"/>
            <ac:spMk id="2" creationId="{00000000-0000-0000-0000-000000000000}"/>
          </ac:spMkLst>
        </pc:spChg>
        <pc:spChg chg="mod">
          <ac:chgData name="NÝDRLE Pavel Ing." userId="d844defc-2987-4ff0-aed9-563c51eaca96" providerId="ADAL" clId="{CA1F812F-B7E6-4EAC-B3E9-2D7760B08A6F}" dt="2023-10-27T12:30:42.374" v="179" actId="115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28:09.710" v="154"/>
          <ac:spMkLst>
            <pc:docMk/>
            <pc:sldMk cId="4182133375" sldId="506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35:13.917" v="228" actId="207"/>
        <pc:sldMkLst>
          <pc:docMk/>
          <pc:sldMk cId="4033842680" sldId="507"/>
        </pc:sldMkLst>
        <pc:spChg chg="mod">
          <ac:chgData name="NÝDRLE Pavel Ing." userId="d844defc-2987-4ff0-aed9-563c51eaca96" providerId="ADAL" clId="{CA1F812F-B7E6-4EAC-B3E9-2D7760B08A6F}" dt="2023-10-27T12:35:13.917" v="228" actId="207"/>
          <ac:spMkLst>
            <pc:docMk/>
            <pc:sldMk cId="4033842680" sldId="507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31:49.068" v="182" actId="6549"/>
          <ac:spMkLst>
            <pc:docMk/>
            <pc:sldMk cId="4033842680" sldId="507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3:13:23.580" v="403" actId="113"/>
        <pc:sldMkLst>
          <pc:docMk/>
          <pc:sldMk cId="473173611" sldId="508"/>
        </pc:sldMkLst>
        <pc:spChg chg="mod">
          <ac:chgData name="NÝDRLE Pavel Ing." userId="d844defc-2987-4ff0-aed9-563c51eaca96" providerId="ADAL" clId="{CA1F812F-B7E6-4EAC-B3E9-2D7760B08A6F}" dt="2023-10-27T13:02:41.137" v="257"/>
          <ac:spMkLst>
            <pc:docMk/>
            <pc:sldMk cId="473173611" sldId="508"/>
            <ac:spMk id="2" creationId="{00000000-0000-0000-0000-000000000000}"/>
          </ac:spMkLst>
        </pc:spChg>
        <pc:spChg chg="mod">
          <ac:chgData name="NÝDRLE Pavel Ing." userId="d844defc-2987-4ff0-aed9-563c51eaca96" providerId="ADAL" clId="{CA1F812F-B7E6-4EAC-B3E9-2D7760B08A6F}" dt="2023-10-27T13:13:23.580" v="403" actId="113"/>
          <ac:spMkLst>
            <pc:docMk/>
            <pc:sldMk cId="473173611" sldId="508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0:09.266" v="355" actId="1076"/>
          <ac:spMkLst>
            <pc:docMk/>
            <pc:sldMk cId="473173611" sldId="50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CA1F812F-B7E6-4EAC-B3E9-2D7760B08A6F}" dt="2023-10-27T12:38:04.337" v="256" actId="115"/>
        <pc:sldMkLst>
          <pc:docMk/>
          <pc:sldMk cId="1283316246" sldId="509"/>
        </pc:sldMkLst>
        <pc:spChg chg="mod">
          <ac:chgData name="NÝDRLE Pavel Ing." userId="d844defc-2987-4ff0-aed9-563c51eaca96" providerId="ADAL" clId="{CA1F812F-B7E6-4EAC-B3E9-2D7760B08A6F}" dt="2023-10-27T12:38:04.337" v="256" actId="115"/>
          <ac:spMkLst>
            <pc:docMk/>
            <pc:sldMk cId="1283316246" sldId="509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2:35:48.048" v="231" actId="6549"/>
          <ac:spMkLst>
            <pc:docMk/>
            <pc:sldMk cId="1283316246" sldId="509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CA1F812F-B7E6-4EAC-B3E9-2D7760B08A6F}" dt="2023-10-27T13:30:23.291" v="649" actId="2696"/>
        <pc:sldMkLst>
          <pc:docMk/>
          <pc:sldMk cId="1471334273" sldId="510"/>
        </pc:sldMkLst>
      </pc:sldChg>
      <pc:sldChg chg="del">
        <pc:chgData name="NÝDRLE Pavel Ing." userId="d844defc-2987-4ff0-aed9-563c51eaca96" providerId="ADAL" clId="{CA1F812F-B7E6-4EAC-B3E9-2D7760B08A6F}" dt="2023-10-27T13:30:20.789" v="648" actId="2696"/>
        <pc:sldMkLst>
          <pc:docMk/>
          <pc:sldMk cId="3672837390" sldId="511"/>
        </pc:sldMkLst>
      </pc:sldChg>
      <pc:sldChg chg="del">
        <pc:chgData name="NÝDRLE Pavel Ing." userId="d844defc-2987-4ff0-aed9-563c51eaca96" providerId="ADAL" clId="{CA1F812F-B7E6-4EAC-B3E9-2D7760B08A6F}" dt="2023-10-27T13:30:48.491" v="661" actId="2696"/>
        <pc:sldMkLst>
          <pc:docMk/>
          <pc:sldMk cId="736581941" sldId="512"/>
        </pc:sldMkLst>
      </pc:sldChg>
      <pc:sldChg chg="del">
        <pc:chgData name="NÝDRLE Pavel Ing." userId="d844defc-2987-4ff0-aed9-563c51eaca96" providerId="ADAL" clId="{CA1F812F-B7E6-4EAC-B3E9-2D7760B08A6F}" dt="2023-10-27T13:30:53.915" v="664" actId="2696"/>
        <pc:sldMkLst>
          <pc:docMk/>
          <pc:sldMk cId="3715396164" sldId="513"/>
        </pc:sldMkLst>
      </pc:sldChg>
      <pc:sldChg chg="del">
        <pc:chgData name="NÝDRLE Pavel Ing." userId="d844defc-2987-4ff0-aed9-563c51eaca96" providerId="ADAL" clId="{CA1F812F-B7E6-4EAC-B3E9-2D7760B08A6F}" dt="2023-10-27T13:31:02.299" v="669" actId="2696"/>
        <pc:sldMkLst>
          <pc:docMk/>
          <pc:sldMk cId="2790210829" sldId="514"/>
        </pc:sldMkLst>
      </pc:sldChg>
      <pc:sldChg chg="del">
        <pc:chgData name="NÝDRLE Pavel Ing." userId="d844defc-2987-4ff0-aed9-563c51eaca96" providerId="ADAL" clId="{CA1F812F-B7E6-4EAC-B3E9-2D7760B08A6F}" dt="2023-10-27T13:31:17.012" v="678" actId="2696"/>
        <pc:sldMkLst>
          <pc:docMk/>
          <pc:sldMk cId="3493805282" sldId="515"/>
        </pc:sldMkLst>
      </pc:sldChg>
      <pc:sldChg chg="del">
        <pc:chgData name="NÝDRLE Pavel Ing." userId="d844defc-2987-4ff0-aed9-563c51eaca96" providerId="ADAL" clId="{CA1F812F-B7E6-4EAC-B3E9-2D7760B08A6F}" dt="2023-10-27T13:31:44.481" v="693" actId="2696"/>
        <pc:sldMkLst>
          <pc:docMk/>
          <pc:sldMk cId="3004880998" sldId="516"/>
        </pc:sldMkLst>
      </pc:sldChg>
      <pc:sldChg chg="del">
        <pc:chgData name="NÝDRLE Pavel Ing." userId="d844defc-2987-4ff0-aed9-563c51eaca96" providerId="ADAL" clId="{CA1F812F-B7E6-4EAC-B3E9-2D7760B08A6F}" dt="2023-10-27T13:31:46.188" v="694" actId="2696"/>
        <pc:sldMkLst>
          <pc:docMk/>
          <pc:sldMk cId="94606973" sldId="517"/>
        </pc:sldMkLst>
      </pc:sldChg>
      <pc:sldChg chg="del">
        <pc:chgData name="NÝDRLE Pavel Ing." userId="d844defc-2987-4ff0-aed9-563c51eaca96" providerId="ADAL" clId="{CA1F812F-B7E6-4EAC-B3E9-2D7760B08A6F}" dt="2023-10-27T13:31:47.835" v="695" actId="2696"/>
        <pc:sldMkLst>
          <pc:docMk/>
          <pc:sldMk cId="3155715726" sldId="518"/>
        </pc:sldMkLst>
      </pc:sldChg>
      <pc:sldChg chg="del">
        <pc:chgData name="NÝDRLE Pavel Ing." userId="d844defc-2987-4ff0-aed9-563c51eaca96" providerId="ADAL" clId="{CA1F812F-B7E6-4EAC-B3E9-2D7760B08A6F}" dt="2023-10-27T13:31:49.592" v="696" actId="2696"/>
        <pc:sldMkLst>
          <pc:docMk/>
          <pc:sldMk cId="4285659032" sldId="519"/>
        </pc:sldMkLst>
      </pc:sldChg>
      <pc:sldChg chg="del">
        <pc:chgData name="NÝDRLE Pavel Ing." userId="d844defc-2987-4ff0-aed9-563c51eaca96" providerId="ADAL" clId="{CA1F812F-B7E6-4EAC-B3E9-2D7760B08A6F}" dt="2023-10-27T13:31:51.419" v="697" actId="2696"/>
        <pc:sldMkLst>
          <pc:docMk/>
          <pc:sldMk cId="4271878082" sldId="520"/>
        </pc:sldMkLst>
      </pc:sldChg>
      <pc:sldChg chg="del">
        <pc:chgData name="NÝDRLE Pavel Ing." userId="d844defc-2987-4ff0-aed9-563c51eaca96" providerId="ADAL" clId="{CA1F812F-B7E6-4EAC-B3E9-2D7760B08A6F}" dt="2023-10-27T13:31:53.235" v="698" actId="2696"/>
        <pc:sldMkLst>
          <pc:docMk/>
          <pc:sldMk cId="3899523993" sldId="521"/>
        </pc:sldMkLst>
      </pc:sldChg>
      <pc:sldChg chg="del">
        <pc:chgData name="NÝDRLE Pavel Ing." userId="d844defc-2987-4ff0-aed9-563c51eaca96" providerId="ADAL" clId="{CA1F812F-B7E6-4EAC-B3E9-2D7760B08A6F}" dt="2023-10-27T13:31:42.579" v="692" actId="2696"/>
        <pc:sldMkLst>
          <pc:docMk/>
          <pc:sldMk cId="764274790" sldId="522"/>
        </pc:sldMkLst>
      </pc:sldChg>
      <pc:sldChg chg="del">
        <pc:chgData name="NÝDRLE Pavel Ing." userId="d844defc-2987-4ff0-aed9-563c51eaca96" providerId="ADAL" clId="{CA1F812F-B7E6-4EAC-B3E9-2D7760B08A6F}" dt="2023-10-27T13:30:25.315" v="650" actId="2696"/>
        <pc:sldMkLst>
          <pc:docMk/>
          <pc:sldMk cId="3333219677" sldId="523"/>
        </pc:sldMkLst>
      </pc:sldChg>
      <pc:sldChg chg="del">
        <pc:chgData name="NÝDRLE Pavel Ing." userId="d844defc-2987-4ff0-aed9-563c51eaca96" providerId="ADAL" clId="{CA1F812F-B7E6-4EAC-B3E9-2D7760B08A6F}" dt="2023-10-27T13:30:27.363" v="651" actId="2696"/>
        <pc:sldMkLst>
          <pc:docMk/>
          <pc:sldMk cId="2550748017" sldId="524"/>
        </pc:sldMkLst>
      </pc:sldChg>
      <pc:sldChg chg="del">
        <pc:chgData name="NÝDRLE Pavel Ing." userId="d844defc-2987-4ff0-aed9-563c51eaca96" providerId="ADAL" clId="{CA1F812F-B7E6-4EAC-B3E9-2D7760B08A6F}" dt="2023-10-27T13:30:43.131" v="658" actId="2696"/>
        <pc:sldMkLst>
          <pc:docMk/>
          <pc:sldMk cId="2144581462" sldId="525"/>
        </pc:sldMkLst>
      </pc:sldChg>
      <pc:sldChg chg="del">
        <pc:chgData name="NÝDRLE Pavel Ing." userId="d844defc-2987-4ff0-aed9-563c51eaca96" providerId="ADAL" clId="{CA1F812F-B7E6-4EAC-B3E9-2D7760B08A6F}" dt="2023-10-27T13:30:44.939" v="659" actId="2696"/>
        <pc:sldMkLst>
          <pc:docMk/>
          <pc:sldMk cId="1246963572" sldId="526"/>
        </pc:sldMkLst>
      </pc:sldChg>
      <pc:sldChg chg="del">
        <pc:chgData name="NÝDRLE Pavel Ing." userId="d844defc-2987-4ff0-aed9-563c51eaca96" providerId="ADAL" clId="{CA1F812F-B7E6-4EAC-B3E9-2D7760B08A6F}" dt="2023-10-27T13:30:37.826" v="655" actId="2696"/>
        <pc:sldMkLst>
          <pc:docMk/>
          <pc:sldMk cId="1338508480" sldId="527"/>
        </pc:sldMkLst>
      </pc:sldChg>
      <pc:sldChg chg="del">
        <pc:chgData name="NÝDRLE Pavel Ing." userId="d844defc-2987-4ff0-aed9-563c51eaca96" providerId="ADAL" clId="{CA1F812F-B7E6-4EAC-B3E9-2D7760B08A6F}" dt="2023-10-27T13:31:30.308" v="685" actId="2696"/>
        <pc:sldMkLst>
          <pc:docMk/>
          <pc:sldMk cId="1509864874" sldId="528"/>
        </pc:sldMkLst>
      </pc:sldChg>
      <pc:sldChg chg="del">
        <pc:chgData name="NÝDRLE Pavel Ing." userId="d844defc-2987-4ff0-aed9-563c51eaca96" providerId="ADAL" clId="{CA1F812F-B7E6-4EAC-B3E9-2D7760B08A6F}" dt="2023-10-27T13:31:28.499" v="684" actId="2696"/>
        <pc:sldMkLst>
          <pc:docMk/>
          <pc:sldMk cId="1495392350" sldId="529"/>
        </pc:sldMkLst>
      </pc:sldChg>
      <pc:sldChg chg="addSp delSp modSp add mod">
        <pc:chgData name="NÝDRLE Pavel Ing." userId="d844defc-2987-4ff0-aed9-563c51eaca96" providerId="ADAL" clId="{CA1F812F-B7E6-4EAC-B3E9-2D7760B08A6F}" dt="2023-10-27T13:19:27.263" v="509" actId="20577"/>
        <pc:sldMkLst>
          <pc:docMk/>
          <pc:sldMk cId="1546230259" sldId="530"/>
        </pc:sldMkLst>
        <pc:spChg chg="mod">
          <ac:chgData name="NÝDRLE Pavel Ing." userId="d844defc-2987-4ff0-aed9-563c51eaca96" providerId="ADAL" clId="{CA1F812F-B7E6-4EAC-B3E9-2D7760B08A6F}" dt="2023-10-27T13:19:27.263" v="509" actId="20577"/>
          <ac:spMkLst>
            <pc:docMk/>
            <pc:sldMk cId="1546230259" sldId="530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0:39.763" v="361" actId="6549"/>
          <ac:spMkLst>
            <pc:docMk/>
            <pc:sldMk cId="1546230259" sldId="530"/>
            <ac:spMk id="9" creationId="{00000000-0000-0000-0000-000000000000}"/>
          </ac:spMkLst>
        </pc:spChg>
        <pc:picChg chg="add del">
          <ac:chgData name="NÝDRLE Pavel Ing." userId="d844defc-2987-4ff0-aed9-563c51eaca96" providerId="ADAL" clId="{CA1F812F-B7E6-4EAC-B3E9-2D7760B08A6F}" dt="2023-10-27T13:17:33.431" v="462"/>
          <ac:picMkLst>
            <pc:docMk/>
            <pc:sldMk cId="1546230259" sldId="530"/>
            <ac:picMk id="3" creationId="{8FD221E0-50AD-9E9E-8539-B85E29F0D8FE}"/>
          </ac:picMkLst>
        </pc:picChg>
        <pc:picChg chg="add del mod">
          <ac:chgData name="NÝDRLE Pavel Ing." userId="d844defc-2987-4ff0-aed9-563c51eaca96" providerId="ADAL" clId="{CA1F812F-B7E6-4EAC-B3E9-2D7760B08A6F}" dt="2023-10-27T13:18:03.633" v="472"/>
          <ac:picMkLst>
            <pc:docMk/>
            <pc:sldMk cId="1546230259" sldId="530"/>
            <ac:picMk id="5" creationId="{2D5E0DA2-20F4-CA09-525D-38B89F5D96FF}"/>
          </ac:picMkLst>
        </pc:picChg>
        <pc:picChg chg="add del">
          <ac:chgData name="NÝDRLE Pavel Ing." userId="d844defc-2987-4ff0-aed9-563c51eaca96" providerId="ADAL" clId="{CA1F812F-B7E6-4EAC-B3E9-2D7760B08A6F}" dt="2023-10-27T13:18:07.735" v="474"/>
          <ac:picMkLst>
            <pc:docMk/>
            <pc:sldMk cId="1546230259" sldId="530"/>
            <ac:picMk id="7" creationId="{32AB1E70-3A0B-66F0-AB5B-C320D9B6B1A5}"/>
          </ac:picMkLst>
        </pc:picChg>
      </pc:sldChg>
      <pc:sldChg chg="modSp add mod">
        <pc:chgData name="NÝDRLE Pavel Ing." userId="d844defc-2987-4ff0-aed9-563c51eaca96" providerId="ADAL" clId="{CA1F812F-B7E6-4EAC-B3E9-2D7760B08A6F}" dt="2023-10-27T13:21:18.642" v="526" actId="115"/>
        <pc:sldMkLst>
          <pc:docMk/>
          <pc:sldMk cId="3292303395" sldId="531"/>
        </pc:sldMkLst>
        <pc:spChg chg="mod">
          <ac:chgData name="NÝDRLE Pavel Ing." userId="d844defc-2987-4ff0-aed9-563c51eaca96" providerId="ADAL" clId="{CA1F812F-B7E6-4EAC-B3E9-2D7760B08A6F}" dt="2023-10-27T13:21:18.642" v="526" actId="115"/>
          <ac:spMkLst>
            <pc:docMk/>
            <pc:sldMk cId="3292303395" sldId="531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19:59.115" v="512" actId="6549"/>
          <ac:spMkLst>
            <pc:docMk/>
            <pc:sldMk cId="3292303395" sldId="531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3:26.059" v="560" actId="115"/>
        <pc:sldMkLst>
          <pc:docMk/>
          <pc:sldMk cId="452340255" sldId="532"/>
        </pc:sldMkLst>
        <pc:spChg chg="mod">
          <ac:chgData name="NÝDRLE Pavel Ing." userId="d844defc-2987-4ff0-aed9-563c51eaca96" providerId="ADAL" clId="{CA1F812F-B7E6-4EAC-B3E9-2D7760B08A6F}" dt="2023-10-27T13:23:26.059" v="560" actId="115"/>
          <ac:spMkLst>
            <pc:docMk/>
            <pc:sldMk cId="452340255" sldId="532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1:37.976" v="529" actId="6549"/>
          <ac:spMkLst>
            <pc:docMk/>
            <pc:sldMk cId="452340255" sldId="532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6:50.939" v="596" actId="115"/>
        <pc:sldMkLst>
          <pc:docMk/>
          <pc:sldMk cId="875694965" sldId="533"/>
        </pc:sldMkLst>
        <pc:spChg chg="mod">
          <ac:chgData name="NÝDRLE Pavel Ing." userId="d844defc-2987-4ff0-aed9-563c51eaca96" providerId="ADAL" clId="{CA1F812F-B7E6-4EAC-B3E9-2D7760B08A6F}" dt="2023-10-27T13:26:50.939" v="596" actId="115"/>
          <ac:spMkLst>
            <pc:docMk/>
            <pc:sldMk cId="875694965" sldId="533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3:44.779" v="563" actId="6549"/>
          <ac:spMkLst>
            <pc:docMk/>
            <pc:sldMk cId="875694965" sldId="533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CA1F812F-B7E6-4EAC-B3E9-2D7760B08A6F}" dt="2023-10-27T13:29:36.980" v="647" actId="11"/>
        <pc:sldMkLst>
          <pc:docMk/>
          <pc:sldMk cId="3418827726" sldId="534"/>
        </pc:sldMkLst>
        <pc:spChg chg="mod">
          <ac:chgData name="NÝDRLE Pavel Ing." userId="d844defc-2987-4ff0-aed9-563c51eaca96" providerId="ADAL" clId="{CA1F812F-B7E6-4EAC-B3E9-2D7760B08A6F}" dt="2023-10-27T13:29:36.980" v="647" actId="11"/>
          <ac:spMkLst>
            <pc:docMk/>
            <pc:sldMk cId="3418827726" sldId="534"/>
            <ac:spMk id="4" creationId="{E8B4945C-F6DA-5945-A453-FBE7BD90BF99}"/>
          </ac:spMkLst>
        </pc:spChg>
        <pc:spChg chg="mod">
          <ac:chgData name="NÝDRLE Pavel Ing." userId="d844defc-2987-4ff0-aed9-563c51eaca96" providerId="ADAL" clId="{CA1F812F-B7E6-4EAC-B3E9-2D7760B08A6F}" dt="2023-10-27T13:27:09.142" v="599" actId="6549"/>
          <ac:spMkLst>
            <pc:docMk/>
            <pc:sldMk cId="3418827726" sldId="534"/>
            <ac:spMk id="9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E6DA80F2-94FA-4B6C-9D50-424EE5E8434F}"/>
    <pc:docChg chg="undo redo custSel addSld delSld modSld">
      <pc:chgData name="NÝDRLE Pavel Ing." userId="d844defc-2987-4ff0-aed9-563c51eaca96" providerId="ADAL" clId="{E6DA80F2-94FA-4B6C-9D50-424EE5E8434F}" dt="2023-10-30T10:07:14.196" v="590" actId="6549"/>
      <pc:docMkLst>
        <pc:docMk/>
      </pc:docMkLst>
      <pc:sldChg chg="modSp mod">
        <pc:chgData name="NÝDRLE Pavel Ing." userId="d844defc-2987-4ff0-aed9-563c51eaca96" providerId="ADAL" clId="{E6DA80F2-94FA-4B6C-9D50-424EE5E8434F}" dt="2023-10-30T09:31:44.711" v="3" actId="20577"/>
        <pc:sldMkLst>
          <pc:docMk/>
          <pc:sldMk cId="0" sldId="258"/>
        </pc:sldMkLst>
        <pc:spChg chg="mod">
          <ac:chgData name="NÝDRLE Pavel Ing." userId="d844defc-2987-4ff0-aed9-563c51eaca96" providerId="ADAL" clId="{E6DA80F2-94FA-4B6C-9D50-424EE5E8434F}" dt="2023-10-30T09:31:44.711" v="3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7:14.196" v="590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E6DA80F2-94FA-4B6C-9D50-424EE5E8434F}" dt="2023-10-30T10:07:14.196" v="590" actId="6549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46.489" v="580" actId="207"/>
          <ac:spMkLst>
            <pc:docMk/>
            <pc:sldMk cId="4182133375" sldId="506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E6DA80F2-94FA-4B6C-9D50-424EE5E8434F}" dt="2023-10-30T09:51:47.850" v="279" actId="2696"/>
        <pc:sldMkLst>
          <pc:docMk/>
          <pc:sldMk cId="4033842680" sldId="507"/>
        </pc:sldMkLst>
      </pc:sldChg>
      <pc:sldChg chg="modSp mod">
        <pc:chgData name="NÝDRLE Pavel Ing." userId="d844defc-2987-4ff0-aed9-563c51eaca96" providerId="ADAL" clId="{E6DA80F2-94FA-4B6C-9D50-424EE5E8434F}" dt="2023-10-30T10:02:46.125" v="536" actId="6549"/>
        <pc:sldMkLst>
          <pc:docMk/>
          <pc:sldMk cId="473173611" sldId="508"/>
        </pc:sldMkLst>
        <pc:spChg chg="mod">
          <ac:chgData name="NÝDRLE Pavel Ing." userId="d844defc-2987-4ff0-aed9-563c51eaca96" providerId="ADAL" clId="{E6DA80F2-94FA-4B6C-9D50-424EE5E8434F}" dt="2023-10-30T09:59:03.798" v="489" actId="948"/>
          <ac:spMkLst>
            <pc:docMk/>
            <pc:sldMk cId="473173611" sldId="508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2:46.125" v="536" actId="6549"/>
          <ac:spMkLst>
            <pc:docMk/>
            <pc:sldMk cId="473173611" sldId="508"/>
            <ac:spMk id="9" creationId="{00000000-0000-0000-0000-000000000000}"/>
          </ac:spMkLst>
        </pc:spChg>
      </pc:sldChg>
      <pc:sldChg chg="del">
        <pc:chgData name="NÝDRLE Pavel Ing." userId="d844defc-2987-4ff0-aed9-563c51eaca96" providerId="ADAL" clId="{E6DA80F2-94FA-4B6C-9D50-424EE5E8434F}" dt="2023-10-30T09:51:51.363" v="280" actId="2696"/>
        <pc:sldMkLst>
          <pc:docMk/>
          <pc:sldMk cId="1283316246" sldId="509"/>
        </pc:sldMkLst>
      </pc:sldChg>
      <pc:sldChg chg="modSp mod">
        <pc:chgData name="NÝDRLE Pavel Ing." userId="d844defc-2987-4ff0-aed9-563c51eaca96" providerId="ADAL" clId="{E6DA80F2-94FA-4B6C-9D50-424EE5E8434F}" dt="2023-10-30T10:03:16.219" v="545" actId="6549"/>
        <pc:sldMkLst>
          <pc:docMk/>
          <pc:sldMk cId="1546230259" sldId="530"/>
        </pc:sldMkLst>
        <pc:spChg chg="mod">
          <ac:chgData name="NÝDRLE Pavel Ing." userId="d844defc-2987-4ff0-aed9-563c51eaca96" providerId="ADAL" clId="{E6DA80F2-94FA-4B6C-9D50-424EE5E8434F}" dt="2023-10-30T09:58:43.419" v="488" actId="948"/>
          <ac:spMkLst>
            <pc:docMk/>
            <pc:sldMk cId="1546230259" sldId="530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16.219" v="545" actId="6549"/>
          <ac:spMkLst>
            <pc:docMk/>
            <pc:sldMk cId="1546230259" sldId="530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26.175" v="548" actId="6549"/>
        <pc:sldMkLst>
          <pc:docMk/>
          <pc:sldMk cId="3292303395" sldId="531"/>
        </pc:sldMkLst>
        <pc:spChg chg="mod">
          <ac:chgData name="NÝDRLE Pavel Ing." userId="d844defc-2987-4ff0-aed9-563c51eaca96" providerId="ADAL" clId="{E6DA80F2-94FA-4B6C-9D50-424EE5E8434F}" dt="2023-10-30T09:58:30.739" v="487" actId="11"/>
          <ac:spMkLst>
            <pc:docMk/>
            <pc:sldMk cId="3292303395" sldId="531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26.175" v="548" actId="6549"/>
          <ac:spMkLst>
            <pc:docMk/>
            <pc:sldMk cId="3292303395" sldId="531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36.953" v="551" actId="6549"/>
        <pc:sldMkLst>
          <pc:docMk/>
          <pc:sldMk cId="452340255" sldId="532"/>
        </pc:sldMkLst>
        <pc:spChg chg="mod">
          <ac:chgData name="NÝDRLE Pavel Ing." userId="d844defc-2987-4ff0-aed9-563c51eaca96" providerId="ADAL" clId="{E6DA80F2-94FA-4B6C-9D50-424EE5E8434F}" dt="2023-10-30T09:59:56.027" v="492" actId="11"/>
          <ac:spMkLst>
            <pc:docMk/>
            <pc:sldMk cId="452340255" sldId="532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36.953" v="551" actId="6549"/>
          <ac:spMkLst>
            <pc:docMk/>
            <pc:sldMk cId="452340255" sldId="532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3:46.004" v="554" actId="6549"/>
        <pc:sldMkLst>
          <pc:docMk/>
          <pc:sldMk cId="875694965" sldId="533"/>
        </pc:sldMkLst>
        <pc:spChg chg="mod">
          <ac:chgData name="NÝDRLE Pavel Ing." userId="d844defc-2987-4ff0-aed9-563c51eaca96" providerId="ADAL" clId="{E6DA80F2-94FA-4B6C-9D50-424EE5E8434F}" dt="2023-10-30T10:02:14.438" v="527" actId="11"/>
          <ac:spMkLst>
            <pc:docMk/>
            <pc:sldMk cId="875694965" sldId="533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3:46.004" v="554" actId="6549"/>
          <ac:spMkLst>
            <pc:docMk/>
            <pc:sldMk cId="875694965" sldId="533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6DA80F2-94FA-4B6C-9D50-424EE5E8434F}" dt="2023-10-30T10:05:22.452" v="579" actId="6549"/>
        <pc:sldMkLst>
          <pc:docMk/>
          <pc:sldMk cId="3418827726" sldId="534"/>
        </pc:sldMkLst>
        <pc:spChg chg="mod">
          <ac:chgData name="NÝDRLE Pavel Ing." userId="d844defc-2987-4ff0-aed9-563c51eaca96" providerId="ADAL" clId="{E6DA80F2-94FA-4B6C-9D50-424EE5E8434F}" dt="2023-10-30T10:05:02.293" v="576" actId="11"/>
          <ac:spMkLst>
            <pc:docMk/>
            <pc:sldMk cId="3418827726" sldId="534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22.452" v="579" actId="6549"/>
          <ac:spMkLst>
            <pc:docMk/>
            <pc:sldMk cId="3418827726" sldId="534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E6DA80F2-94FA-4B6C-9D50-424EE5E8434F}" dt="2023-10-30T10:05:52.489" v="581" actId="207"/>
        <pc:sldMkLst>
          <pc:docMk/>
          <pc:sldMk cId="2847112326" sldId="535"/>
        </pc:sldMkLst>
        <pc:spChg chg="mod">
          <ac:chgData name="NÝDRLE Pavel Ing." userId="d844defc-2987-4ff0-aed9-563c51eaca96" providerId="ADAL" clId="{E6DA80F2-94FA-4B6C-9D50-424EE5E8434F}" dt="2023-10-30T09:43:16.997" v="176"/>
          <ac:spMkLst>
            <pc:docMk/>
            <pc:sldMk cId="2847112326" sldId="535"/>
            <ac:spMk id="2" creationId="{00000000-0000-0000-0000-000000000000}"/>
          </ac:spMkLst>
        </pc:spChg>
        <pc:spChg chg="mod">
          <ac:chgData name="NÝDRLE Pavel Ing." userId="d844defc-2987-4ff0-aed9-563c51eaca96" providerId="ADAL" clId="{E6DA80F2-94FA-4B6C-9D50-424EE5E8434F}" dt="2023-10-30T09:50:36.402" v="278" actId="6549"/>
          <ac:spMkLst>
            <pc:docMk/>
            <pc:sldMk cId="2847112326" sldId="535"/>
            <ac:spMk id="4" creationId="{E8B4945C-F6DA-5945-A453-FBE7BD90BF99}"/>
          </ac:spMkLst>
        </pc:spChg>
        <pc:spChg chg="mod">
          <ac:chgData name="NÝDRLE Pavel Ing." userId="d844defc-2987-4ff0-aed9-563c51eaca96" providerId="ADAL" clId="{E6DA80F2-94FA-4B6C-9D50-424EE5E8434F}" dt="2023-10-30T10:05:52.489" v="581" actId="207"/>
          <ac:spMkLst>
            <pc:docMk/>
            <pc:sldMk cId="2847112326" sldId="535"/>
            <ac:spMk id="9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95232D12-5958-4167-B2CC-7D32DCAA4A9F}"/>
    <pc:docChg chg="undo redo custSel addSld delSld modSld sldOrd">
      <pc:chgData name="NÝDRLE Pavel Ing." userId="d844defc-2987-4ff0-aed9-563c51eaca96" providerId="ADAL" clId="{95232D12-5958-4167-B2CC-7D32DCAA4A9F}" dt="2023-09-12T13:07:21.395" v="521" actId="207"/>
      <pc:docMkLst>
        <pc:docMk/>
      </pc:docMkLst>
      <pc:sldChg chg="modSp mod">
        <pc:chgData name="NÝDRLE Pavel Ing." userId="d844defc-2987-4ff0-aed9-563c51eaca96" providerId="ADAL" clId="{95232D12-5958-4167-B2CC-7D32DCAA4A9F}" dt="2023-09-12T07:27:05.434" v="4" actId="20577"/>
        <pc:sldMkLst>
          <pc:docMk/>
          <pc:sldMk cId="1744019744" sldId="467"/>
        </pc:sldMkLst>
        <pc:spChg chg="mod">
          <ac:chgData name="NÝDRLE Pavel Ing." userId="d844defc-2987-4ff0-aed9-563c51eaca96" providerId="ADAL" clId="{95232D12-5958-4167-B2CC-7D32DCAA4A9F}" dt="2023-09-12T07:27:05.434" v="4" actId="20577"/>
          <ac:spMkLst>
            <pc:docMk/>
            <pc:sldMk cId="1744019744" sldId="46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48:26.374" v="41" actId="207"/>
        <pc:sldMkLst>
          <pc:docMk/>
          <pc:sldMk cId="1551319777" sldId="475"/>
        </pc:sldMkLst>
        <pc:spChg chg="mod">
          <ac:chgData name="NÝDRLE Pavel Ing." userId="d844defc-2987-4ff0-aed9-563c51eaca96" providerId="ADAL" clId="{95232D12-5958-4167-B2CC-7D32DCAA4A9F}" dt="2023-09-12T10:44:54.522" v="8"/>
          <ac:spMkLst>
            <pc:docMk/>
            <pc:sldMk cId="1551319777" sldId="475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0:48:26.374" v="41" actId="207"/>
          <ac:spMkLst>
            <pc:docMk/>
            <pc:sldMk cId="1551319777" sldId="47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0:10.253" v="60" actId="115"/>
        <pc:sldMkLst>
          <pc:docMk/>
          <pc:sldMk cId="1659041314" sldId="476"/>
        </pc:sldMkLst>
        <pc:spChg chg="mod">
          <ac:chgData name="NÝDRLE Pavel Ing." userId="d844defc-2987-4ff0-aed9-563c51eaca96" providerId="ADAL" clId="{95232D12-5958-4167-B2CC-7D32DCAA4A9F}" dt="2023-09-12T10:50:10.253" v="60" actId="115"/>
          <ac:spMkLst>
            <pc:docMk/>
            <pc:sldMk cId="1659041314" sldId="47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3:35.458" v="78" actId="115"/>
        <pc:sldMkLst>
          <pc:docMk/>
          <pc:sldMk cId="1505162605" sldId="477"/>
        </pc:sldMkLst>
        <pc:spChg chg="mod">
          <ac:chgData name="NÝDRLE Pavel Ing." userId="d844defc-2987-4ff0-aed9-563c51eaca96" providerId="ADAL" clId="{95232D12-5958-4167-B2CC-7D32DCAA4A9F}" dt="2023-09-12T10:53:35.458" v="78" actId="115"/>
          <ac:spMkLst>
            <pc:docMk/>
            <pc:sldMk cId="1505162605" sldId="47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0:55:45.516" v="90" actId="947"/>
        <pc:sldMkLst>
          <pc:docMk/>
          <pc:sldMk cId="2663809546" sldId="478"/>
        </pc:sldMkLst>
        <pc:spChg chg="mod">
          <ac:chgData name="NÝDRLE Pavel Ing." userId="d844defc-2987-4ff0-aed9-563c51eaca96" providerId="ADAL" clId="{95232D12-5958-4167-B2CC-7D32DCAA4A9F}" dt="2023-09-12T10:54:14.995" v="80"/>
          <ac:spMkLst>
            <pc:docMk/>
            <pc:sldMk cId="2663809546" sldId="478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0:55:45.516" v="90" actId="947"/>
          <ac:spMkLst>
            <pc:docMk/>
            <pc:sldMk cId="2663809546" sldId="47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2:03.728" v="122" actId="20577"/>
        <pc:sldMkLst>
          <pc:docMk/>
          <pc:sldMk cId="137832283" sldId="479"/>
        </pc:sldMkLst>
        <pc:spChg chg="mod">
          <ac:chgData name="NÝDRLE Pavel Ing." userId="d844defc-2987-4ff0-aed9-563c51eaca96" providerId="ADAL" clId="{95232D12-5958-4167-B2CC-7D32DCAA4A9F}" dt="2023-09-12T10:56:31.753" v="92"/>
          <ac:spMkLst>
            <pc:docMk/>
            <pc:sldMk cId="137832283" sldId="479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2:03.728" v="122" actId="20577"/>
          <ac:spMkLst>
            <pc:docMk/>
            <pc:sldMk cId="137832283" sldId="47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4:37.251" v="173" actId="207"/>
        <pc:sldMkLst>
          <pc:docMk/>
          <pc:sldMk cId="2368908159" sldId="480"/>
        </pc:sldMkLst>
        <pc:spChg chg="mod">
          <ac:chgData name="NÝDRLE Pavel Ing." userId="d844defc-2987-4ff0-aed9-563c51eaca96" providerId="ADAL" clId="{95232D12-5958-4167-B2CC-7D32DCAA4A9F}" dt="2023-09-12T11:12:45.377" v="124"/>
          <ac:spMkLst>
            <pc:docMk/>
            <pc:sldMk cId="2368908159" sldId="480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4:37.251" v="173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1:19:20.666" v="205" actId="11"/>
        <pc:sldMkLst>
          <pc:docMk/>
          <pc:sldMk cId="2256339074" sldId="481"/>
        </pc:sldMkLst>
        <pc:spChg chg="mod">
          <ac:chgData name="NÝDRLE Pavel Ing." userId="d844defc-2987-4ff0-aed9-563c51eaca96" providerId="ADAL" clId="{95232D12-5958-4167-B2CC-7D32DCAA4A9F}" dt="2023-09-12T11:18:09.106" v="195" actId="6549"/>
          <ac:spMkLst>
            <pc:docMk/>
            <pc:sldMk cId="2256339074" sldId="481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1:19:20.666" v="205" actId="11"/>
          <ac:spMkLst>
            <pc:docMk/>
            <pc:sldMk cId="2256339074" sldId="48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37:56.251" v="272" actId="207"/>
        <pc:sldMkLst>
          <pc:docMk/>
          <pc:sldMk cId="1629010330" sldId="482"/>
        </pc:sldMkLst>
        <pc:spChg chg="mod">
          <ac:chgData name="NÝDRLE Pavel Ing." userId="d844defc-2987-4ff0-aed9-563c51eaca96" providerId="ADAL" clId="{95232D12-5958-4167-B2CC-7D32DCAA4A9F}" dt="2023-09-12T12:37:47.112" v="268" actId="207"/>
          <ac:spMkLst>
            <pc:docMk/>
            <pc:sldMk cId="1629010330" sldId="482"/>
            <ac:spMk id="2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37:49.385" v="269" actId="207"/>
          <ac:spMkLst>
            <pc:docMk/>
            <pc:sldMk cId="1629010330" sldId="482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37:56.251" v="272" actId="207"/>
          <ac:spMkLst>
            <pc:docMk/>
            <pc:sldMk cId="1629010330" sldId="482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95232D12-5958-4167-B2CC-7D32DCAA4A9F}" dt="2023-09-12T12:42:21.336" v="336" actId="5793"/>
        <pc:sldMkLst>
          <pc:docMk/>
          <pc:sldMk cId="801675316" sldId="483"/>
        </pc:sldMkLst>
        <pc:spChg chg="mod">
          <ac:chgData name="NÝDRLE Pavel Ing." userId="d844defc-2987-4ff0-aed9-563c51eaca96" providerId="ADAL" clId="{95232D12-5958-4167-B2CC-7D32DCAA4A9F}" dt="2023-09-12T12:38:49.928" v="277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2:21.336" v="336" actId="5793"/>
          <ac:spMkLst>
            <pc:docMk/>
            <pc:sldMk cId="801675316" sldId="483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45:37.201" v="364" actId="20577"/>
        <pc:sldMkLst>
          <pc:docMk/>
          <pc:sldMk cId="3857036903" sldId="484"/>
        </pc:sldMkLst>
        <pc:spChg chg="mod">
          <ac:chgData name="NÝDRLE Pavel Ing." userId="d844defc-2987-4ff0-aed9-563c51eaca96" providerId="ADAL" clId="{95232D12-5958-4167-B2CC-7D32DCAA4A9F}" dt="2023-09-12T12:45:37.201" v="364" actId="20577"/>
          <ac:spMkLst>
            <pc:docMk/>
            <pc:sldMk cId="3857036903" sldId="484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5:06.307" v="360" actId="115"/>
          <ac:spMkLst>
            <pc:docMk/>
            <pc:sldMk cId="3857036903" sldId="484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48:18.356" v="383" actId="6549"/>
        <pc:sldMkLst>
          <pc:docMk/>
          <pc:sldMk cId="3306397353" sldId="485"/>
        </pc:sldMkLst>
        <pc:spChg chg="mod">
          <ac:chgData name="NÝDRLE Pavel Ing." userId="d844defc-2987-4ff0-aed9-563c51eaca96" providerId="ADAL" clId="{95232D12-5958-4167-B2CC-7D32DCAA4A9F}" dt="2023-09-12T12:48:18.356" v="383" actId="6549"/>
          <ac:spMkLst>
            <pc:docMk/>
            <pc:sldMk cId="3306397353" sldId="485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46:57.333" v="379" actId="11"/>
          <ac:spMkLst>
            <pc:docMk/>
            <pc:sldMk cId="3306397353" sldId="48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51:57.369" v="406" actId="207"/>
        <pc:sldMkLst>
          <pc:docMk/>
          <pc:sldMk cId="3140080198" sldId="486"/>
        </pc:sldMkLst>
        <pc:spChg chg="mod">
          <ac:chgData name="NÝDRLE Pavel Ing." userId="d844defc-2987-4ff0-aed9-563c51eaca96" providerId="ADAL" clId="{95232D12-5958-4167-B2CC-7D32DCAA4A9F}" dt="2023-09-12T12:51:57.369" v="406" actId="207"/>
          <ac:spMkLst>
            <pc:docMk/>
            <pc:sldMk cId="3140080198" sldId="486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2:50:26.102" v="398" actId="115"/>
          <ac:spMkLst>
            <pc:docMk/>
            <pc:sldMk cId="3140080198" sldId="48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95232D12-5958-4167-B2CC-7D32DCAA4A9F}" dt="2023-09-12T12:56:02.549" v="447" actId="11"/>
        <pc:sldMkLst>
          <pc:docMk/>
          <pc:sldMk cId="3229356377" sldId="488"/>
        </pc:sldMkLst>
        <pc:spChg chg="mod">
          <ac:chgData name="NÝDRLE Pavel Ing." userId="d844defc-2987-4ff0-aed9-563c51eaca96" providerId="ADAL" clId="{95232D12-5958-4167-B2CC-7D32DCAA4A9F}" dt="2023-09-12T12:56:02.549" v="447" actId="11"/>
          <ac:spMkLst>
            <pc:docMk/>
            <pc:sldMk cId="3229356377" sldId="488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95232D12-5958-4167-B2CC-7D32DCAA4A9F}" dt="2023-09-12T13:04:47.763" v="493" actId="20577"/>
        <pc:sldMkLst>
          <pc:docMk/>
          <pc:sldMk cId="3416820250" sldId="489"/>
        </pc:sldMkLst>
        <pc:spChg chg="mod">
          <ac:chgData name="NÝDRLE Pavel Ing." userId="d844defc-2987-4ff0-aed9-563c51eaca96" providerId="ADAL" clId="{95232D12-5958-4167-B2CC-7D32DCAA4A9F}" dt="2023-09-12T12:58:46.168" v="453"/>
          <ac:spMkLst>
            <pc:docMk/>
            <pc:sldMk cId="3416820250" sldId="489"/>
            <ac:spMk id="3" creationId="{00000000-0000-0000-0000-000000000000}"/>
          </ac:spMkLst>
        </pc:spChg>
        <pc:spChg chg="mod">
          <ac:chgData name="NÝDRLE Pavel Ing." userId="d844defc-2987-4ff0-aed9-563c51eaca96" providerId="ADAL" clId="{95232D12-5958-4167-B2CC-7D32DCAA4A9F}" dt="2023-09-12T13:04:47.763" v="493" actId="20577"/>
          <ac:spMkLst>
            <pc:docMk/>
            <pc:sldMk cId="3416820250" sldId="489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A2025E18-BF6D-4360-B83B-1A3C791E191C}"/>
    <pc:docChg chg="undo redo custSel addSld delSld modSld sldOrd">
      <pc:chgData name="NÝDRLE Pavel Ing." userId="d844defc-2987-4ff0-aed9-563c51eaca96" providerId="ADAL" clId="{A2025E18-BF6D-4360-B83B-1A3C791E191C}" dt="2023-10-05T14:20:13.555" v="2195" actId="1076"/>
      <pc:docMkLst>
        <pc:docMk/>
      </pc:docMkLst>
      <pc:sldChg chg="modSp mod">
        <pc:chgData name="NÝDRLE Pavel Ing." userId="d844defc-2987-4ff0-aed9-563c51eaca96" providerId="ADAL" clId="{A2025E18-BF6D-4360-B83B-1A3C791E191C}" dt="2023-10-05T13:17:19.390" v="2156" actId="1076"/>
        <pc:sldMkLst>
          <pc:docMk/>
          <pc:sldMk cId="0" sldId="258"/>
        </pc:sldMkLst>
        <pc:spChg chg="mod">
          <ac:chgData name="NÝDRLE Pavel Ing." userId="d844defc-2987-4ff0-aed9-563c51eaca96" providerId="ADAL" clId="{A2025E18-BF6D-4360-B83B-1A3C791E191C}" dt="2023-10-05T13:17:19.390" v="2156" actId="1076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58.292" v="181" actId="6549"/>
        <pc:sldMkLst>
          <pc:docMk/>
          <pc:sldMk cId="0" sldId="308"/>
        </pc:sldMkLst>
        <pc:spChg chg="mod">
          <ac:chgData name="NÝDRLE Pavel Ing." userId="d844defc-2987-4ff0-aed9-563c51eaca96" providerId="ADAL" clId="{A2025E18-BF6D-4360-B83B-1A3C791E191C}" dt="2023-10-05T06:59:58.292" v="181" actId="6549"/>
          <ac:spMkLst>
            <pc:docMk/>
            <pc:sldMk cId="0" sldId="308"/>
            <ac:spMk id="5" creationId="{695C8C51-64CC-4E4B-B3CE-D724A4BAD4B8}"/>
          </ac:spMkLst>
        </pc:spChg>
      </pc:sldChg>
      <pc:sldChg chg="addCm delCm modCm">
        <pc:chgData name="NÝDRLE Pavel Ing." userId="d844defc-2987-4ff0-aed9-563c51eaca96" providerId="ADAL" clId="{A2025E18-BF6D-4360-B83B-1A3C791E191C}" dt="2023-10-05T14:17:54.359" v="2168"/>
        <pc:sldMkLst>
          <pc:docMk/>
          <pc:sldMk cId="1192585809" sldId="334"/>
        </pc:sldMkLst>
      </pc:sldChg>
      <pc:sldChg chg="modSp mod addCm delCm modCm">
        <pc:chgData name="NÝDRLE Pavel Ing." userId="d844defc-2987-4ff0-aed9-563c51eaca96" providerId="ADAL" clId="{A2025E18-BF6D-4360-B83B-1A3C791E191C}" dt="2023-10-05T10:15:47.143" v="796" actId="1589"/>
        <pc:sldMkLst>
          <pc:docMk/>
          <pc:sldMk cId="3811460193" sldId="415"/>
        </pc:sldMkLst>
        <pc:spChg chg="mod">
          <ac:chgData name="NÝDRLE Pavel Ing." userId="d844defc-2987-4ff0-aed9-563c51eaca96" providerId="ADAL" clId="{A2025E18-BF6D-4360-B83B-1A3C791E191C}" dt="2023-10-05T06:57:47.469" v="7" actId="6549"/>
          <ac:spMkLst>
            <pc:docMk/>
            <pc:sldMk cId="3811460193" sldId="415"/>
            <ac:spMk id="2" creationId="{00000000-0000-0000-0000-000000000000}"/>
          </ac:spMkLst>
        </pc:spChg>
      </pc:sldChg>
      <pc:sldChg chg="addCm modCm">
        <pc:chgData name="NÝDRLE Pavel Ing." userId="d844defc-2987-4ff0-aed9-563c51eaca96" providerId="ADAL" clId="{A2025E18-BF6D-4360-B83B-1A3C791E191C}" dt="2023-10-05T07:49:42.620" v="194"/>
        <pc:sldMkLst>
          <pc:docMk/>
          <pc:sldMk cId="2227262795" sldId="466"/>
        </pc:sldMkLst>
      </pc:sldChg>
      <pc:sldChg chg="modSp mod addCm">
        <pc:chgData name="NÝDRLE Pavel Ing." userId="d844defc-2987-4ff0-aed9-563c51eaca96" providerId="ADAL" clId="{A2025E18-BF6D-4360-B83B-1A3C791E191C}" dt="2023-10-05T10:36:56.413" v="845" actId="1589"/>
        <pc:sldMkLst>
          <pc:docMk/>
          <pc:sldMk cId="1744019744" sldId="467"/>
        </pc:sldMkLst>
        <pc:spChg chg="mod">
          <ac:chgData name="NÝDRLE Pavel Ing." userId="d844defc-2987-4ff0-aed9-563c51eaca96" providerId="ADAL" clId="{A2025E18-BF6D-4360-B83B-1A3C791E191C}" dt="2023-10-05T06:57:55.067" v="13" actId="6549"/>
          <ac:spMkLst>
            <pc:docMk/>
            <pc:sldMk cId="1744019744" sldId="467"/>
            <ac:spMk id="2" creationId="{00000000-0000-0000-0000-000000000000}"/>
          </ac:spMkLst>
        </pc:spChg>
      </pc:sldChg>
      <pc:sldChg chg="modSp mod delCm modNotesTx">
        <pc:chgData name="NÝDRLE Pavel Ing." userId="d844defc-2987-4ff0-aed9-563c51eaca96" providerId="ADAL" clId="{A2025E18-BF6D-4360-B83B-1A3C791E191C}" dt="2023-10-05T08:10:08.246" v="264" actId="1592"/>
        <pc:sldMkLst>
          <pc:docMk/>
          <pc:sldMk cId="3618766960" sldId="468"/>
        </pc:sldMkLst>
        <pc:spChg chg="mod">
          <ac:chgData name="NÝDRLE Pavel Ing." userId="d844defc-2987-4ff0-aed9-563c51eaca96" providerId="ADAL" clId="{A2025E18-BF6D-4360-B83B-1A3C791E191C}" dt="2023-10-05T06:57:59.771" v="19" actId="6549"/>
          <ac:spMkLst>
            <pc:docMk/>
            <pc:sldMk cId="3618766960" sldId="46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07:55:48.266" v="202" actId="6549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21:13.982" v="1163" actId="1589"/>
        <pc:sldMkLst>
          <pc:docMk/>
          <pc:sldMk cId="2148608554" sldId="469"/>
        </pc:sldMkLst>
        <pc:spChg chg="mod">
          <ac:chgData name="NÝDRLE Pavel Ing." userId="d844defc-2987-4ff0-aed9-563c51eaca96" providerId="ADAL" clId="{A2025E18-BF6D-4360-B83B-1A3C791E191C}" dt="2023-10-05T06:58:13.241" v="37" actId="6549"/>
          <ac:spMkLst>
            <pc:docMk/>
            <pc:sldMk cId="2148608554" sldId="469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11:21.676" v="1119" actId="5793"/>
          <ac:spMkLst>
            <pc:docMk/>
            <pc:sldMk cId="2148608554" sldId="46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19.023" v="43" actId="6549"/>
        <pc:sldMkLst>
          <pc:docMk/>
          <pc:sldMk cId="2363834419" sldId="470"/>
        </pc:sldMkLst>
        <pc:spChg chg="mod">
          <ac:chgData name="NÝDRLE Pavel Ing." userId="d844defc-2987-4ff0-aed9-563c51eaca96" providerId="ADAL" clId="{A2025E18-BF6D-4360-B83B-1A3C791E191C}" dt="2023-10-05T06:58:19.023" v="43" actId="6549"/>
          <ac:spMkLst>
            <pc:docMk/>
            <pc:sldMk cId="2363834419" sldId="470"/>
            <ac:spMk id="2" creationId="{00000000-0000-0000-0000-000000000000}"/>
          </ac:spMkLst>
        </pc:spChg>
      </pc:sldChg>
      <pc:sldChg chg="delSp modSp mod">
        <pc:chgData name="NÝDRLE Pavel Ing." userId="d844defc-2987-4ff0-aed9-563c51eaca96" providerId="ADAL" clId="{A2025E18-BF6D-4360-B83B-1A3C791E191C}" dt="2023-10-05T14:19:28.748" v="2185" actId="1076"/>
        <pc:sldMkLst>
          <pc:docMk/>
          <pc:sldMk cId="2007183086" sldId="471"/>
        </pc:sldMkLst>
        <pc:spChg chg="mod">
          <ac:chgData name="NÝDRLE Pavel Ing." userId="d844defc-2987-4ff0-aed9-563c51eaca96" providerId="ADAL" clId="{A2025E18-BF6D-4360-B83B-1A3C791E191C}" dt="2023-10-05T14:19:23.106" v="2183"/>
          <ac:spMkLst>
            <pc:docMk/>
            <pc:sldMk cId="2007183086" sldId="471"/>
            <ac:spMk id="2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4:19:25.854" v="2184" actId="478"/>
          <ac:spMkLst>
            <pc:docMk/>
            <pc:sldMk cId="2007183086" sldId="47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9:28.748" v="2185" actId="1076"/>
          <ac:spMkLst>
            <pc:docMk/>
            <pc:sldMk cId="2007183086" sldId="471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A2025E18-BF6D-4360-B83B-1A3C791E191C}" dt="2023-10-05T11:44:35.998" v="1227" actId="1592"/>
        <pc:sldMkLst>
          <pc:docMk/>
          <pc:sldMk cId="1783712230" sldId="472"/>
        </pc:sldMkLst>
        <pc:spChg chg="mod">
          <ac:chgData name="NÝDRLE Pavel Ing." userId="d844defc-2987-4ff0-aed9-563c51eaca96" providerId="ADAL" clId="{A2025E18-BF6D-4360-B83B-1A3C791E191C}" dt="2023-10-05T06:58:25.427" v="49" actId="6549"/>
          <ac:spMkLst>
            <pc:docMk/>
            <pc:sldMk cId="1783712230" sldId="47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44:29.028" v="1226" actId="20577"/>
          <ac:spMkLst>
            <pc:docMk/>
            <pc:sldMk cId="1783712230" sldId="472"/>
            <ac:spMk id="6" creationId="{93BAEEBE-9D58-96B4-3A56-8261959FDB20}"/>
          </ac:spMkLst>
        </pc:spChg>
      </pc:sldChg>
      <pc:sldChg chg="delSp modSp mod addCm delCm">
        <pc:chgData name="NÝDRLE Pavel Ing." userId="d844defc-2987-4ff0-aed9-563c51eaca96" providerId="ADAL" clId="{A2025E18-BF6D-4360-B83B-1A3C791E191C}" dt="2023-10-05T14:19:48.085" v="2189" actId="1076"/>
        <pc:sldMkLst>
          <pc:docMk/>
          <pc:sldMk cId="522507500" sldId="473"/>
        </pc:sldMkLst>
        <pc:spChg chg="mod">
          <ac:chgData name="NÝDRLE Pavel Ing." userId="d844defc-2987-4ff0-aed9-563c51eaca96" providerId="ADAL" clId="{A2025E18-BF6D-4360-B83B-1A3C791E191C}" dt="2023-10-05T14:19:41.735" v="2187"/>
          <ac:spMkLst>
            <pc:docMk/>
            <pc:sldMk cId="522507500" sldId="473"/>
            <ac:spMk id="2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4:19:44.790" v="2188" actId="478"/>
          <ac:spMkLst>
            <pc:docMk/>
            <pc:sldMk cId="522507500" sldId="473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9:48.085" v="2189" actId="1076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40.549" v="67" actId="6549"/>
        <pc:sldMkLst>
          <pc:docMk/>
          <pc:sldMk cId="658445089" sldId="474"/>
        </pc:sldMkLst>
        <pc:spChg chg="mod">
          <ac:chgData name="NÝDRLE Pavel Ing." userId="d844defc-2987-4ff0-aed9-563c51eaca96" providerId="ADAL" clId="{A2025E18-BF6D-4360-B83B-1A3C791E191C}" dt="2023-10-05T06:58:40.549" v="67" actId="6549"/>
          <ac:spMkLst>
            <pc:docMk/>
            <pc:sldMk cId="658445089" sldId="474"/>
            <ac:spMk id="2" creationId="{00000000-0000-0000-0000-00000000000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55:26.656" v="1428" actId="1589"/>
        <pc:sldMkLst>
          <pc:docMk/>
          <pc:sldMk cId="1551319777" sldId="475"/>
        </pc:sldMkLst>
        <pc:spChg chg="mod">
          <ac:chgData name="NÝDRLE Pavel Ing." userId="d844defc-2987-4ff0-aed9-563c51eaca96" providerId="ADAL" clId="{A2025E18-BF6D-4360-B83B-1A3C791E191C}" dt="2023-10-05T06:58:45.340" v="73" actId="6549"/>
          <ac:spMkLst>
            <pc:docMk/>
            <pc:sldMk cId="1551319777" sldId="475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3:24.516" v="1354" actId="1076"/>
          <ac:spMkLst>
            <pc:docMk/>
            <pc:sldMk cId="1551319777" sldId="475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5:03.655" v="1427" actId="20577"/>
          <ac:spMkLst>
            <pc:docMk/>
            <pc:sldMk cId="1551319777" sldId="47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2.881" v="85" actId="6549"/>
        <pc:sldMkLst>
          <pc:docMk/>
          <pc:sldMk cId="1659041314" sldId="476"/>
        </pc:sldMkLst>
        <pc:spChg chg="mod">
          <ac:chgData name="NÝDRLE Pavel Ing." userId="d844defc-2987-4ff0-aed9-563c51eaca96" providerId="ADAL" clId="{A2025E18-BF6D-4360-B83B-1A3C791E191C}" dt="2023-10-05T06:58:52.881" v="85" actId="6549"/>
          <ac:spMkLst>
            <pc:docMk/>
            <pc:sldMk cId="1659041314" sldId="47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6.031" v="91" actId="6549"/>
        <pc:sldMkLst>
          <pc:docMk/>
          <pc:sldMk cId="1505162605" sldId="477"/>
        </pc:sldMkLst>
        <pc:spChg chg="mod">
          <ac:chgData name="NÝDRLE Pavel Ing." userId="d844defc-2987-4ff0-aed9-563c51eaca96" providerId="ADAL" clId="{A2025E18-BF6D-4360-B83B-1A3C791E191C}" dt="2023-10-05T06:58:56.031" v="91" actId="6549"/>
          <ac:spMkLst>
            <pc:docMk/>
            <pc:sldMk cId="1505162605" sldId="477"/>
            <ac:spMk id="2" creationId="{00000000-0000-0000-0000-00000000000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23:40.083" v="1531" actId="6549"/>
        <pc:sldMkLst>
          <pc:docMk/>
          <pc:sldMk cId="2663809546" sldId="478"/>
        </pc:sldMkLst>
        <pc:spChg chg="mod">
          <ac:chgData name="NÝDRLE Pavel Ing." userId="d844defc-2987-4ff0-aed9-563c51eaca96" providerId="ADAL" clId="{A2025E18-BF6D-4360-B83B-1A3C791E191C}" dt="2023-10-05T06:59:02.378" v="103" actId="6549"/>
          <ac:spMkLst>
            <pc:docMk/>
            <pc:sldMk cId="2663809546" sldId="47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23:40.083" v="1531" actId="6549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23:48.857" v="1532" actId="1589"/>
        <pc:sldMkLst>
          <pc:docMk/>
          <pc:sldMk cId="137832283" sldId="479"/>
        </pc:sldMkLst>
        <pc:spChg chg="mod">
          <ac:chgData name="NÝDRLE Pavel Ing." userId="d844defc-2987-4ff0-aed9-563c51eaca96" providerId="ADAL" clId="{A2025E18-BF6D-4360-B83B-1A3C791E191C}" dt="2023-10-05T06:59:05.527" v="109" actId="6549"/>
          <ac:spMkLst>
            <pc:docMk/>
            <pc:sldMk cId="137832283" sldId="479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30:27.101" v="1786" actId="207"/>
        <pc:sldMkLst>
          <pc:docMk/>
          <pc:sldMk cId="2368908159" sldId="480"/>
        </pc:sldMkLst>
        <pc:spChg chg="mod">
          <ac:chgData name="NÝDRLE Pavel Ing." userId="d844defc-2987-4ff0-aed9-563c51eaca96" providerId="ADAL" clId="{A2025E18-BF6D-4360-B83B-1A3C791E191C}" dt="2023-10-05T06:59:12.617" v="115" actId="6549"/>
          <ac:spMkLst>
            <pc:docMk/>
            <pc:sldMk cId="2368908159" sldId="480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0:27.101" v="1786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12:33:24.980" v="2012" actId="313"/>
        <pc:sldMkLst>
          <pc:docMk/>
          <pc:sldMk cId="2256339074" sldId="481"/>
        </pc:sldMkLst>
        <pc:spChg chg="mod">
          <ac:chgData name="NÝDRLE Pavel Ing." userId="d844defc-2987-4ff0-aed9-563c51eaca96" providerId="ADAL" clId="{A2025E18-BF6D-4360-B83B-1A3C791E191C}" dt="2023-10-05T06:59:16.346" v="121" actId="6549"/>
          <ac:spMkLst>
            <pc:docMk/>
            <pc:sldMk cId="2256339074" sldId="48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3:24.980" v="2012" actId="313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2:34:08.058" v="2015" actId="1589"/>
        <pc:sldMkLst>
          <pc:docMk/>
          <pc:sldMk cId="1629010330" sldId="482"/>
        </pc:sldMkLst>
        <pc:spChg chg="mod">
          <ac:chgData name="NÝDRLE Pavel Ing." userId="d844defc-2987-4ff0-aed9-563c51eaca96" providerId="ADAL" clId="{A2025E18-BF6D-4360-B83B-1A3C791E191C}" dt="2023-10-05T12:33:38.210" v="2013" actId="207"/>
          <ac:spMkLst>
            <pc:docMk/>
            <pc:sldMk cId="1629010330" sldId="48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3:40.848" v="2014" actId="207"/>
          <ac:spMkLst>
            <pc:docMk/>
            <pc:sldMk cId="1629010330" sldId="482"/>
            <ac:spMk id="3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2.646" v="133" actId="6549"/>
        <pc:sldMkLst>
          <pc:docMk/>
          <pc:sldMk cId="801675316" sldId="483"/>
        </pc:sldMkLst>
        <pc:spChg chg="mod">
          <ac:chgData name="NÝDRLE Pavel Ing." userId="d844defc-2987-4ff0-aed9-563c51eaca96" providerId="ADAL" clId="{A2025E18-BF6D-4360-B83B-1A3C791E191C}" dt="2023-10-05T06:59:22.646" v="133" actId="6549"/>
          <ac:spMkLst>
            <pc:docMk/>
            <pc:sldMk cId="801675316" sldId="483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5.639" v="139" actId="6549"/>
        <pc:sldMkLst>
          <pc:docMk/>
          <pc:sldMk cId="3857036903" sldId="484"/>
        </pc:sldMkLst>
        <pc:spChg chg="mod">
          <ac:chgData name="NÝDRLE Pavel Ing." userId="d844defc-2987-4ff0-aed9-563c51eaca96" providerId="ADAL" clId="{A2025E18-BF6D-4360-B83B-1A3C791E191C}" dt="2023-10-05T06:59:25.639" v="139" actId="6549"/>
          <ac:spMkLst>
            <pc:docMk/>
            <pc:sldMk cId="3857036903" sldId="484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28.617" v="145" actId="6549"/>
        <pc:sldMkLst>
          <pc:docMk/>
          <pc:sldMk cId="3306397353" sldId="485"/>
        </pc:sldMkLst>
        <pc:spChg chg="mod">
          <ac:chgData name="NÝDRLE Pavel Ing." userId="d844defc-2987-4ff0-aed9-563c51eaca96" providerId="ADAL" clId="{A2025E18-BF6D-4360-B83B-1A3C791E191C}" dt="2023-10-05T06:59:28.617" v="145" actId="6549"/>
          <ac:spMkLst>
            <pc:docMk/>
            <pc:sldMk cId="3306397353" sldId="485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31.538" v="151" actId="6549"/>
        <pc:sldMkLst>
          <pc:docMk/>
          <pc:sldMk cId="3140080198" sldId="486"/>
        </pc:sldMkLst>
        <pc:spChg chg="mod">
          <ac:chgData name="NÝDRLE Pavel Ing." userId="d844defc-2987-4ff0-aed9-563c51eaca96" providerId="ADAL" clId="{A2025E18-BF6D-4360-B83B-1A3C791E191C}" dt="2023-10-05T06:59:31.538" v="151" actId="6549"/>
          <ac:spMkLst>
            <pc:docMk/>
            <pc:sldMk cId="3140080198" sldId="486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36:29.432" v="2028" actId="6549"/>
        <pc:sldMkLst>
          <pc:docMk/>
          <pc:sldMk cId="3229356377" sldId="488"/>
        </pc:sldMkLst>
        <pc:spChg chg="mod">
          <ac:chgData name="NÝDRLE Pavel Ing." userId="d844defc-2987-4ff0-aed9-563c51eaca96" providerId="ADAL" clId="{A2025E18-BF6D-4360-B83B-1A3C791E191C}" dt="2023-10-05T06:59:39.917" v="163" actId="6549"/>
          <ac:spMkLst>
            <pc:docMk/>
            <pc:sldMk cId="3229356377" sldId="48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5:35.704" v="2018" actId="20577"/>
          <ac:spMkLst>
            <pc:docMk/>
            <pc:sldMk cId="3229356377" sldId="488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2:36:29.432" v="2028" actId="6549"/>
          <ac:spMkLst>
            <pc:docMk/>
            <pc:sldMk cId="3229356377" sldId="48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9:42.823" v="169" actId="6549"/>
        <pc:sldMkLst>
          <pc:docMk/>
          <pc:sldMk cId="3416820250" sldId="489"/>
        </pc:sldMkLst>
        <pc:spChg chg="mod">
          <ac:chgData name="NÝDRLE Pavel Ing." userId="d844defc-2987-4ff0-aed9-563c51eaca96" providerId="ADAL" clId="{A2025E18-BF6D-4360-B83B-1A3C791E191C}" dt="2023-10-05T06:59:42.823" v="169" actId="6549"/>
          <ac:spMkLst>
            <pc:docMk/>
            <pc:sldMk cId="3416820250" sldId="489"/>
            <ac:spMk id="2" creationId="{00000000-0000-0000-0000-000000000000}"/>
          </ac:spMkLst>
        </pc:spChg>
      </pc:sldChg>
      <pc:sldChg chg="modSp mod delCm modCm">
        <pc:chgData name="NÝDRLE Pavel Ing." userId="d844defc-2987-4ff0-aed9-563c51eaca96" providerId="ADAL" clId="{A2025E18-BF6D-4360-B83B-1A3C791E191C}" dt="2023-10-05T11:05:33.397" v="1100" actId="20577"/>
        <pc:sldMkLst>
          <pc:docMk/>
          <pc:sldMk cId="670512013" sldId="491"/>
        </pc:sldMkLst>
        <pc:spChg chg="mod">
          <ac:chgData name="NÝDRLE Pavel Ing." userId="d844defc-2987-4ff0-aed9-563c51eaca96" providerId="ADAL" clId="{A2025E18-BF6D-4360-B83B-1A3C791E191C}" dt="2023-10-05T06:58:03.847" v="25" actId="6549"/>
          <ac:spMkLst>
            <pc:docMk/>
            <pc:sldMk cId="670512013" sldId="491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05:33.397" v="1100" actId="20577"/>
          <ac:spMkLst>
            <pc:docMk/>
            <pc:sldMk cId="670512013" sldId="491"/>
            <ac:spMk id="6" creationId="{93BAEEBE-9D58-96B4-3A56-8261959FDB20}"/>
          </ac:spMkLst>
        </pc:spChg>
      </pc:sldChg>
      <pc:sldChg chg="modSp mod addCm">
        <pc:chgData name="NÝDRLE Pavel Ing." userId="d844defc-2987-4ff0-aed9-563c51eaca96" providerId="ADAL" clId="{A2025E18-BF6D-4360-B83B-1A3C791E191C}" dt="2023-10-05T11:05:15.072" v="1095" actId="6549"/>
        <pc:sldMkLst>
          <pc:docMk/>
          <pc:sldMk cId="3907508074" sldId="492"/>
        </pc:sldMkLst>
        <pc:spChg chg="mod">
          <ac:chgData name="NÝDRLE Pavel Ing." userId="d844defc-2987-4ff0-aed9-563c51eaca96" providerId="ADAL" clId="{A2025E18-BF6D-4360-B83B-1A3C791E191C}" dt="2023-10-05T06:58:08.613" v="31" actId="6549"/>
          <ac:spMkLst>
            <pc:docMk/>
            <pc:sldMk cId="3907508074" sldId="492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05:15.072" v="1095" actId="6549"/>
          <ac:spMkLst>
            <pc:docMk/>
            <pc:sldMk cId="3907508074" sldId="492"/>
            <ac:spMk id="6" creationId="{93BAEEBE-9D58-96B4-3A56-8261959FDB20}"/>
          </ac:spMkLst>
        </pc:spChg>
      </pc:sldChg>
      <pc:sldChg chg="modSp mod addCm modCm">
        <pc:chgData name="NÝDRLE Pavel Ing." userId="d844defc-2987-4ff0-aed9-563c51eaca96" providerId="ADAL" clId="{A2025E18-BF6D-4360-B83B-1A3C791E191C}" dt="2023-10-05T11:56:07.701" v="1434" actId="20577"/>
        <pc:sldMkLst>
          <pc:docMk/>
          <pc:sldMk cId="2214154633" sldId="493"/>
        </pc:sldMkLst>
        <pc:spChg chg="mod">
          <ac:chgData name="NÝDRLE Pavel Ing." userId="d844defc-2987-4ff0-aed9-563c51eaca96" providerId="ADAL" clId="{A2025E18-BF6D-4360-B83B-1A3C791E191C}" dt="2023-10-05T06:58:49.451" v="79" actId="6549"/>
          <ac:spMkLst>
            <pc:docMk/>
            <pc:sldMk cId="2214154633" sldId="493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1:56:07.701" v="1434" actId="20577"/>
          <ac:spMkLst>
            <pc:docMk/>
            <pc:sldMk cId="2214154633" sldId="49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A2025E18-BF6D-4360-B83B-1A3C791E191C}" dt="2023-10-05T06:58:59.054" v="97" actId="6549"/>
        <pc:sldMkLst>
          <pc:docMk/>
          <pc:sldMk cId="3798540580" sldId="494"/>
        </pc:sldMkLst>
        <pc:spChg chg="mod">
          <ac:chgData name="NÝDRLE Pavel Ing." userId="d844defc-2987-4ff0-aed9-563c51eaca96" providerId="ADAL" clId="{A2025E18-BF6D-4360-B83B-1A3C791E191C}" dt="2023-10-05T06:58:59.054" v="97" actId="6549"/>
          <ac:spMkLst>
            <pc:docMk/>
            <pc:sldMk cId="3798540580" sldId="494"/>
            <ac:spMk id="2" creationId="{00000000-0000-0000-0000-000000000000}"/>
          </ac:spMkLst>
        </pc:spChg>
      </pc:sldChg>
      <pc:sldChg chg="modSp mod">
        <pc:chgData name="NÝDRLE Pavel Ing." userId="d844defc-2987-4ff0-aed9-563c51eaca96" providerId="ADAL" clId="{A2025E18-BF6D-4360-B83B-1A3C791E191C}" dt="2023-10-05T12:29:12.211" v="1617" actId="313"/>
        <pc:sldMkLst>
          <pc:docMk/>
          <pc:sldMk cId="288734260" sldId="495"/>
        </pc:sldMkLst>
        <pc:spChg chg="mod">
          <ac:chgData name="NÝDRLE Pavel Ing." userId="d844defc-2987-4ff0-aed9-563c51eaca96" providerId="ADAL" clId="{A2025E18-BF6D-4360-B83B-1A3C791E191C}" dt="2023-10-05T12:29:12.211" v="1617" actId="313"/>
          <ac:spMkLst>
            <pc:docMk/>
            <pc:sldMk cId="288734260" sldId="495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A2025E18-BF6D-4360-B83B-1A3C791E191C}" dt="2023-10-05T12:01:05.204" v="1483" actId="6549"/>
        <pc:sldMkLst>
          <pc:docMk/>
          <pc:sldMk cId="2756500604" sldId="496"/>
        </pc:sldMkLst>
      </pc:sldChg>
      <pc:sldChg chg="modNotesTx">
        <pc:chgData name="NÝDRLE Pavel Ing." userId="d844defc-2987-4ff0-aed9-563c51eaca96" providerId="ADAL" clId="{A2025E18-BF6D-4360-B83B-1A3C791E191C}" dt="2023-10-05T12:01:12.812" v="1484" actId="6549"/>
        <pc:sldMkLst>
          <pc:docMk/>
          <pc:sldMk cId="1438448203" sldId="497"/>
        </pc:sldMkLst>
      </pc:sldChg>
      <pc:sldChg chg="addSp delSp modSp add mod">
        <pc:chgData name="NÝDRLE Pavel Ing." userId="d844defc-2987-4ff0-aed9-563c51eaca96" providerId="ADAL" clId="{A2025E18-BF6D-4360-B83B-1A3C791E191C}" dt="2023-10-05T08:11:36.709" v="283" actId="207"/>
        <pc:sldMkLst>
          <pc:docMk/>
          <pc:sldMk cId="899080033" sldId="504"/>
        </pc:sldMkLst>
        <pc:spChg chg="add del">
          <ac:chgData name="NÝDRLE Pavel Ing." userId="d844defc-2987-4ff0-aed9-563c51eaca96" providerId="ADAL" clId="{A2025E18-BF6D-4360-B83B-1A3C791E191C}" dt="2023-10-05T07:56:43.219" v="209" actId="22"/>
          <ac:spMkLst>
            <pc:docMk/>
            <pc:sldMk cId="899080033" sldId="504"/>
            <ac:spMk id="5" creationId="{50AEDC47-AF90-1812-8F24-9618B5D11491}"/>
          </ac:spMkLst>
        </pc:spChg>
        <pc:spChg chg="add del mod">
          <ac:chgData name="NÝDRLE Pavel Ing." userId="d844defc-2987-4ff0-aed9-563c51eaca96" providerId="ADAL" clId="{A2025E18-BF6D-4360-B83B-1A3C791E191C}" dt="2023-10-05T08:11:36.709" v="283" actId="207"/>
          <ac:spMkLst>
            <pc:docMk/>
            <pc:sldMk cId="899080033" sldId="504"/>
            <ac:spMk id="6" creationId="{93BAEEBE-9D58-96B4-3A56-8261959FDB20}"/>
          </ac:spMkLst>
        </pc:spChg>
      </pc:sldChg>
      <pc:sldChg chg="delSp modSp add mod">
        <pc:chgData name="NÝDRLE Pavel Ing." userId="d844defc-2987-4ff0-aed9-563c51eaca96" providerId="ADAL" clId="{A2025E18-BF6D-4360-B83B-1A3C791E191C}" dt="2023-10-05T14:18:25.172" v="2174" actId="1076"/>
        <pc:sldMkLst>
          <pc:docMk/>
          <pc:sldMk cId="275710930" sldId="505"/>
        </pc:sldMkLst>
        <pc:spChg chg="mod">
          <ac:chgData name="NÝDRLE Pavel Ing." userId="d844defc-2987-4ff0-aed9-563c51eaca96" providerId="ADAL" clId="{A2025E18-BF6D-4360-B83B-1A3C791E191C}" dt="2023-10-05T14:18:14.923" v="2170"/>
          <ac:spMkLst>
            <pc:docMk/>
            <pc:sldMk cId="275710930" sldId="505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18:21.115" v="2173" actId="478"/>
          <ac:spMkLst>
            <pc:docMk/>
            <pc:sldMk cId="275710930" sldId="505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18:25.172" v="2174" actId="1076"/>
          <ac:spMkLst>
            <pc:docMk/>
            <pc:sldMk cId="275710930" sldId="505"/>
            <ac:spMk id="6" creationId="{93BAEEBE-9D58-96B4-3A56-8261959FDB20}"/>
          </ac:spMkLst>
        </pc:spChg>
      </pc:sldChg>
      <pc:sldChg chg="addSp modSp add mod">
        <pc:chgData name="NÝDRLE Pavel Ing." userId="d844defc-2987-4ff0-aed9-563c51eaca96" providerId="ADAL" clId="{A2025E18-BF6D-4360-B83B-1A3C791E191C}" dt="2023-10-05T10:17:38.817" v="819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A2025E18-BF6D-4360-B83B-1A3C791E191C}" dt="2023-10-05T09:44:35.818" v="382"/>
          <ac:spMkLst>
            <pc:docMk/>
            <pc:sldMk cId="4182133375" sldId="506"/>
            <ac:spMk id="2" creationId="{00000000-0000-0000-0000-000000000000}"/>
          </ac:spMkLst>
        </pc:spChg>
        <pc:spChg chg="add mod">
          <ac:chgData name="NÝDRLE Pavel Ing." userId="d844defc-2987-4ff0-aed9-563c51eaca96" providerId="ADAL" clId="{A2025E18-BF6D-4360-B83B-1A3C791E191C}" dt="2023-10-05T10:17:38.817" v="819" actId="6549"/>
          <ac:spMkLst>
            <pc:docMk/>
            <pc:sldMk cId="4182133375" sldId="506"/>
            <ac:spMk id="4" creationId="{E8B4945C-F6DA-5945-A453-FBE7BD90BF99}"/>
          </ac:spMkLst>
        </pc:spChg>
        <pc:spChg chg="mod">
          <ac:chgData name="NÝDRLE Pavel Ing." userId="d844defc-2987-4ff0-aed9-563c51eaca96" providerId="ADAL" clId="{A2025E18-BF6D-4360-B83B-1A3C791E191C}" dt="2023-10-05T09:48:36.923" v="426" actId="255"/>
          <ac:spMkLst>
            <pc:docMk/>
            <pc:sldMk cId="4182133375" sldId="506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A2025E18-BF6D-4360-B83B-1A3C791E191C}" dt="2023-10-05T10:16:27.557" v="803" actId="20577"/>
        <pc:sldMkLst>
          <pc:docMk/>
          <pc:sldMk cId="4033842680" sldId="507"/>
        </pc:sldMkLst>
        <pc:spChg chg="mod">
          <ac:chgData name="NÝDRLE Pavel Ing." userId="d844defc-2987-4ff0-aed9-563c51eaca96" providerId="ADAL" clId="{A2025E18-BF6D-4360-B83B-1A3C791E191C}" dt="2023-10-05T10:16:27.557" v="803" actId="20577"/>
          <ac:spMkLst>
            <pc:docMk/>
            <pc:sldMk cId="4033842680" sldId="507"/>
            <ac:spMk id="4" creationId="{E8B4945C-F6DA-5945-A453-FBE7BD90BF99}"/>
          </ac:spMkLst>
        </pc:spChg>
      </pc:sldChg>
      <pc:sldChg chg="modSp add del mod">
        <pc:chgData name="NÝDRLE Pavel Ing." userId="d844defc-2987-4ff0-aed9-563c51eaca96" providerId="ADAL" clId="{A2025E18-BF6D-4360-B83B-1A3C791E191C}" dt="2023-10-05T11:07:44.874" v="1114" actId="113"/>
        <pc:sldMkLst>
          <pc:docMk/>
          <pc:sldMk cId="473173611" sldId="508"/>
        </pc:sldMkLst>
        <pc:spChg chg="mod">
          <ac:chgData name="NÝDRLE Pavel Ing." userId="d844defc-2987-4ff0-aed9-563c51eaca96" providerId="ADAL" clId="{A2025E18-BF6D-4360-B83B-1A3C791E191C}" dt="2023-10-05T11:07:44.874" v="1114" actId="113"/>
          <ac:spMkLst>
            <pc:docMk/>
            <pc:sldMk cId="473173611" sldId="508"/>
            <ac:spMk id="4" creationId="{E8B4945C-F6DA-5945-A453-FBE7BD90BF99}"/>
          </ac:spMkLst>
        </pc:spChg>
      </pc:sldChg>
      <pc:sldChg chg="modSp add mod">
        <pc:chgData name="NÝDRLE Pavel Ing." userId="d844defc-2987-4ff0-aed9-563c51eaca96" providerId="ADAL" clId="{A2025E18-BF6D-4360-B83B-1A3C791E191C}" dt="2023-10-05T11:07:40.986" v="1113" actId="113"/>
        <pc:sldMkLst>
          <pc:docMk/>
          <pc:sldMk cId="1283316246" sldId="509"/>
        </pc:sldMkLst>
        <pc:spChg chg="mod">
          <ac:chgData name="NÝDRLE Pavel Ing." userId="d844defc-2987-4ff0-aed9-563c51eaca96" providerId="ADAL" clId="{A2025E18-BF6D-4360-B83B-1A3C791E191C}" dt="2023-10-05T11:07:40.986" v="1113" actId="113"/>
          <ac:spMkLst>
            <pc:docMk/>
            <pc:sldMk cId="1283316246" sldId="509"/>
            <ac:spMk id="4" creationId="{E8B4945C-F6DA-5945-A453-FBE7BD90BF99}"/>
          </ac:spMkLst>
        </pc:spChg>
      </pc:sldChg>
      <pc:sldChg chg="modSp add mod modNotesTx">
        <pc:chgData name="NÝDRLE Pavel Ing." userId="d844defc-2987-4ff0-aed9-563c51eaca96" providerId="ADAL" clId="{A2025E18-BF6D-4360-B83B-1A3C791E191C}" dt="2023-10-05T13:18:02.326" v="2162" actId="207"/>
        <pc:sldMkLst>
          <pc:docMk/>
          <pc:sldMk cId="1471334273" sldId="510"/>
        </pc:sldMkLst>
        <pc:spChg chg="mod">
          <ac:chgData name="NÝDRLE Pavel Ing." userId="d844defc-2987-4ff0-aed9-563c51eaca96" providerId="ADAL" clId="{A2025E18-BF6D-4360-B83B-1A3C791E191C}" dt="2023-10-05T13:18:02.326" v="2162" actId="207"/>
          <ac:spMkLst>
            <pc:docMk/>
            <pc:sldMk cId="1471334273" sldId="510"/>
            <ac:spMk id="4" creationId="{E8B4945C-F6DA-5945-A453-FBE7BD90BF99}"/>
          </ac:spMkLst>
        </pc:spChg>
      </pc:sldChg>
      <pc:sldChg chg="modSp add mod modNotesTx">
        <pc:chgData name="NÝDRLE Pavel Ing." userId="d844defc-2987-4ff0-aed9-563c51eaca96" providerId="ADAL" clId="{A2025E18-BF6D-4360-B83B-1A3C791E191C}" dt="2023-10-05T11:07:49.013" v="1115" actId="113"/>
        <pc:sldMkLst>
          <pc:docMk/>
          <pc:sldMk cId="3672837390" sldId="511"/>
        </pc:sldMkLst>
        <pc:spChg chg="mod">
          <ac:chgData name="NÝDRLE Pavel Ing." userId="d844defc-2987-4ff0-aed9-563c51eaca96" providerId="ADAL" clId="{A2025E18-BF6D-4360-B83B-1A3C791E191C}" dt="2023-10-05T11:07:49.013" v="1115" actId="113"/>
          <ac:spMkLst>
            <pc:docMk/>
            <pc:sldMk cId="3672837390" sldId="511"/>
            <ac:spMk id="4" creationId="{E8B4945C-F6DA-5945-A453-FBE7BD90BF99}"/>
          </ac:spMkLst>
        </pc:spChg>
      </pc:sldChg>
      <pc:sldChg chg="modSp add mod">
        <pc:chgData name="NÝDRLE Pavel Ing." userId="d844defc-2987-4ff0-aed9-563c51eaca96" providerId="ADAL" clId="{A2025E18-BF6D-4360-B83B-1A3C791E191C}" dt="2023-10-05T11:05:22.123" v="1097" actId="20577"/>
        <pc:sldMkLst>
          <pc:docMk/>
          <pc:sldMk cId="736581941" sldId="512"/>
        </pc:sldMkLst>
        <pc:spChg chg="mod">
          <ac:chgData name="NÝDRLE Pavel Ing." userId="d844defc-2987-4ff0-aed9-563c51eaca96" providerId="ADAL" clId="{A2025E18-BF6D-4360-B83B-1A3C791E191C}" dt="2023-10-05T11:05:22.123" v="1097" actId="20577"/>
          <ac:spMkLst>
            <pc:docMk/>
            <pc:sldMk cId="736581941" sldId="512"/>
            <ac:spMk id="6" creationId="{93BAEEBE-9D58-96B4-3A56-8261959FDB20}"/>
          </ac:spMkLst>
        </pc:spChg>
      </pc:sldChg>
      <pc:sldChg chg="addSp delSp modSp add mod">
        <pc:chgData name="NÝDRLE Pavel Ing." userId="d844defc-2987-4ff0-aed9-563c51eaca96" providerId="ADAL" clId="{A2025E18-BF6D-4360-B83B-1A3C791E191C}" dt="2023-10-05T14:18:56.732" v="2179" actId="1076"/>
        <pc:sldMkLst>
          <pc:docMk/>
          <pc:sldMk cId="3715396164" sldId="513"/>
        </pc:sldMkLst>
        <pc:spChg chg="mod">
          <ac:chgData name="NÝDRLE Pavel Ing." userId="d844defc-2987-4ff0-aed9-563c51eaca96" providerId="ADAL" clId="{A2025E18-BF6D-4360-B83B-1A3C791E191C}" dt="2023-10-05T14:18:43.977" v="2176"/>
          <ac:spMkLst>
            <pc:docMk/>
            <pc:sldMk cId="3715396164" sldId="513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18:49.502" v="2177" actId="478"/>
          <ac:spMkLst>
            <pc:docMk/>
            <pc:sldMk cId="3715396164" sldId="513"/>
            <ac:spMk id="3" creationId="{00000000-0000-0000-0000-000000000000}"/>
          </ac:spMkLst>
        </pc:spChg>
        <pc:spChg chg="del">
          <ac:chgData name="NÝDRLE Pavel Ing." userId="d844defc-2987-4ff0-aed9-563c51eaca96" providerId="ADAL" clId="{A2025E18-BF6D-4360-B83B-1A3C791E191C}" dt="2023-10-05T11:17:36.879" v="1122" actId="478"/>
          <ac:spMkLst>
            <pc:docMk/>
            <pc:sldMk cId="3715396164" sldId="513"/>
            <ac:spMk id="6" creationId="{93BAEEBE-9D58-96B4-3A56-8261959FDB20}"/>
          </ac:spMkLst>
        </pc:spChg>
        <pc:spChg chg="add mod">
          <ac:chgData name="NÝDRLE Pavel Ing." userId="d844defc-2987-4ff0-aed9-563c51eaca96" providerId="ADAL" clId="{A2025E18-BF6D-4360-B83B-1A3C791E191C}" dt="2023-10-05T14:18:53.220" v="2178" actId="1076"/>
          <ac:spMkLst>
            <pc:docMk/>
            <pc:sldMk cId="3715396164" sldId="513"/>
            <ac:spMk id="7" creationId="{391B5A27-D7CB-8093-B41E-960A0F3ED2CA}"/>
          </ac:spMkLst>
        </pc:spChg>
        <pc:spChg chg="add mod">
          <ac:chgData name="NÝDRLE Pavel Ing." userId="d844defc-2987-4ff0-aed9-563c51eaca96" providerId="ADAL" clId="{A2025E18-BF6D-4360-B83B-1A3C791E191C}" dt="2023-10-05T11:20:16.673" v="1156" actId="6549"/>
          <ac:spMkLst>
            <pc:docMk/>
            <pc:sldMk cId="3715396164" sldId="513"/>
            <ac:spMk id="9" creationId="{79E73F8F-C8A1-148C-2D5C-352D9F92BDFD}"/>
          </ac:spMkLst>
        </pc:spChg>
        <pc:picChg chg="add mod">
          <ac:chgData name="NÝDRLE Pavel Ing." userId="d844defc-2987-4ff0-aed9-563c51eaca96" providerId="ADAL" clId="{A2025E18-BF6D-4360-B83B-1A3C791E191C}" dt="2023-10-05T14:18:56.732" v="2179" actId="1076"/>
          <ac:picMkLst>
            <pc:docMk/>
            <pc:sldMk cId="3715396164" sldId="513"/>
            <ac:picMk id="4" creationId="{7C2E84CF-A553-20F8-A08C-334A9C850DB7}"/>
          </ac:picMkLst>
        </pc:picChg>
      </pc:sldChg>
      <pc:sldChg chg="delSp modSp add mod">
        <pc:chgData name="NÝDRLE Pavel Ing." userId="d844defc-2987-4ff0-aed9-563c51eaca96" providerId="ADAL" clId="{A2025E18-BF6D-4360-B83B-1A3C791E191C}" dt="2023-10-05T14:20:13.555" v="2195" actId="1076"/>
        <pc:sldMkLst>
          <pc:docMk/>
          <pc:sldMk cId="2790210829" sldId="514"/>
        </pc:sldMkLst>
        <pc:spChg chg="mod">
          <ac:chgData name="NÝDRLE Pavel Ing." userId="d844defc-2987-4ff0-aed9-563c51eaca96" providerId="ADAL" clId="{A2025E18-BF6D-4360-B83B-1A3C791E191C}" dt="2023-10-05T14:20:02.131" v="2191"/>
          <ac:spMkLst>
            <pc:docMk/>
            <pc:sldMk cId="2790210829" sldId="514"/>
            <ac:spMk id="2" creationId="{00000000-0000-0000-0000-000000000000}"/>
          </ac:spMkLst>
        </pc:spChg>
        <pc:spChg chg="del mod">
          <ac:chgData name="NÝDRLE Pavel Ing." userId="d844defc-2987-4ff0-aed9-563c51eaca96" providerId="ADAL" clId="{A2025E18-BF6D-4360-B83B-1A3C791E191C}" dt="2023-10-05T14:20:08.277" v="2194" actId="478"/>
          <ac:spMkLst>
            <pc:docMk/>
            <pc:sldMk cId="2790210829" sldId="514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4:20:13.555" v="2195" actId="1076"/>
          <ac:spMkLst>
            <pc:docMk/>
            <pc:sldMk cId="2790210829" sldId="514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19:34.228" v="2163" actId="115"/>
        <pc:sldMkLst>
          <pc:docMk/>
          <pc:sldMk cId="3493805282" sldId="515"/>
        </pc:sldMkLst>
        <pc:spChg chg="mod">
          <ac:chgData name="NÝDRLE Pavel Ing." userId="d844defc-2987-4ff0-aed9-563c51eaca96" providerId="ADAL" clId="{A2025E18-BF6D-4360-B83B-1A3C791E191C}" dt="2023-10-05T13:19:34.228" v="2163" actId="115"/>
          <ac:spMkLst>
            <pc:docMk/>
            <pc:sldMk cId="3493805282" sldId="515"/>
            <ac:spMk id="6" creationId="{93BAEEBE-9D58-96B4-3A56-8261959FDB20}"/>
          </ac:spMkLst>
        </pc:spChg>
      </pc:sldChg>
      <pc:sldChg chg="addSp delSp modSp add mod">
        <pc:chgData name="NÝDRLE Pavel Ing." userId="d844defc-2987-4ff0-aed9-563c51eaca96" providerId="ADAL" clId="{A2025E18-BF6D-4360-B83B-1A3C791E191C}" dt="2023-10-05T13:00:19.924" v="2050" actId="255"/>
        <pc:sldMkLst>
          <pc:docMk/>
          <pc:sldMk cId="3004880998" sldId="516"/>
        </pc:sldMkLst>
        <pc:spChg chg="mod">
          <ac:chgData name="NÝDRLE Pavel Ing." userId="d844defc-2987-4ff0-aed9-563c51eaca96" providerId="ADAL" clId="{A2025E18-BF6D-4360-B83B-1A3C791E191C}" dt="2023-10-05T12:59:39.123" v="2042"/>
          <ac:spMkLst>
            <pc:docMk/>
            <pc:sldMk cId="3004880998" sldId="516"/>
            <ac:spMk id="2" creationId="{00000000-0000-0000-0000-000000000000}"/>
          </ac:spMkLst>
        </pc:spChg>
        <pc:spChg chg="add del mod">
          <ac:chgData name="NÝDRLE Pavel Ing." userId="d844defc-2987-4ff0-aed9-563c51eaca96" providerId="ADAL" clId="{A2025E18-BF6D-4360-B83B-1A3C791E191C}" dt="2023-10-05T12:59:51.475" v="2043" actId="478"/>
          <ac:spMkLst>
            <pc:docMk/>
            <pc:sldMk cId="3004880998" sldId="516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0:19.924" v="2050" actId="255"/>
          <ac:spMkLst>
            <pc:docMk/>
            <pc:sldMk cId="3004880998" sldId="516"/>
            <ac:spMk id="6" creationId="{93BAEEBE-9D58-96B4-3A56-8261959FDB20}"/>
          </ac:spMkLst>
        </pc:spChg>
      </pc:sldChg>
      <pc:sldChg chg="modSp add del mod">
        <pc:chgData name="NÝDRLE Pavel Ing." userId="d844defc-2987-4ff0-aed9-563c51eaca96" providerId="ADAL" clId="{A2025E18-BF6D-4360-B83B-1A3C791E191C}" dt="2023-10-05T13:05:46.850" v="2074" actId="1076"/>
        <pc:sldMkLst>
          <pc:docMk/>
          <pc:sldMk cId="94606973" sldId="517"/>
        </pc:sldMkLst>
        <pc:spChg chg="mod">
          <ac:chgData name="NÝDRLE Pavel Ing." userId="d844defc-2987-4ff0-aed9-563c51eaca96" providerId="ADAL" clId="{A2025E18-BF6D-4360-B83B-1A3C791E191C}" dt="2023-10-05T13:02:03.690" v="2058"/>
          <ac:spMkLst>
            <pc:docMk/>
            <pc:sldMk cId="94606973" sldId="517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46.850" v="2074" actId="1076"/>
          <ac:spMkLst>
            <pc:docMk/>
            <pc:sldMk cId="94606973" sldId="51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5:50.699" v="2075" actId="1076"/>
        <pc:sldMkLst>
          <pc:docMk/>
          <pc:sldMk cId="3155715726" sldId="518"/>
        </pc:sldMkLst>
        <pc:spChg chg="mod">
          <ac:chgData name="NÝDRLE Pavel Ing." userId="d844defc-2987-4ff0-aed9-563c51eaca96" providerId="ADAL" clId="{A2025E18-BF6D-4360-B83B-1A3C791E191C}" dt="2023-10-05T13:03:41.713" v="2066"/>
          <ac:spMkLst>
            <pc:docMk/>
            <pc:sldMk cId="3155715726" sldId="518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50.699" v="2075" actId="1076"/>
          <ac:spMkLst>
            <pc:docMk/>
            <pc:sldMk cId="3155715726" sldId="518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5:54.649" v="2076" actId="1076"/>
        <pc:sldMkLst>
          <pc:docMk/>
          <pc:sldMk cId="4285659032" sldId="519"/>
        </pc:sldMkLst>
        <pc:spChg chg="mod">
          <ac:chgData name="NÝDRLE Pavel Ing." userId="d844defc-2987-4ff0-aed9-563c51eaca96" providerId="ADAL" clId="{A2025E18-BF6D-4360-B83B-1A3C791E191C}" dt="2023-10-05T13:04:58.125" v="2070"/>
          <ac:spMkLst>
            <pc:docMk/>
            <pc:sldMk cId="4285659032" sldId="519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5:54.649" v="2076" actId="1076"/>
          <ac:spMkLst>
            <pc:docMk/>
            <pc:sldMk cId="4285659032" sldId="519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06:44.011" v="2080" actId="1076"/>
        <pc:sldMkLst>
          <pc:docMk/>
          <pc:sldMk cId="4271878082" sldId="520"/>
        </pc:sldMkLst>
        <pc:spChg chg="mod">
          <ac:chgData name="NÝDRLE Pavel Ing." userId="d844defc-2987-4ff0-aed9-563c51eaca96" providerId="ADAL" clId="{A2025E18-BF6D-4360-B83B-1A3C791E191C}" dt="2023-10-05T13:06:19.361" v="2078"/>
          <ac:spMkLst>
            <pc:docMk/>
            <pc:sldMk cId="4271878082" sldId="520"/>
            <ac:spMk id="2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06:44.011" v="2080" actId="1076"/>
          <ac:spMkLst>
            <pc:docMk/>
            <pc:sldMk cId="4271878082" sldId="520"/>
            <ac:spMk id="6" creationId="{93BAEEBE-9D58-96B4-3A56-8261959FDB20}"/>
          </ac:spMkLst>
        </pc:spChg>
      </pc:sldChg>
      <pc:sldChg chg="modSp add mod ord">
        <pc:chgData name="NÝDRLE Pavel Ing." userId="d844defc-2987-4ff0-aed9-563c51eaca96" providerId="ADAL" clId="{A2025E18-BF6D-4360-B83B-1A3C791E191C}" dt="2023-10-05T13:12:59.529" v="2129" actId="20577"/>
        <pc:sldMkLst>
          <pc:docMk/>
          <pc:sldMk cId="3899523993" sldId="521"/>
        </pc:sldMkLst>
        <pc:spChg chg="mod">
          <ac:chgData name="NÝDRLE Pavel Ing." userId="d844defc-2987-4ff0-aed9-563c51eaca96" providerId="ADAL" clId="{A2025E18-BF6D-4360-B83B-1A3C791E191C}" dt="2023-10-05T13:08:23.104" v="2089"/>
          <ac:spMkLst>
            <pc:docMk/>
            <pc:sldMk cId="3899523993" sldId="521"/>
            <ac:spMk id="3" creationId="{00000000-0000-0000-0000-000000000000}"/>
          </ac:spMkLst>
        </pc:spChg>
        <pc:spChg chg="mod">
          <ac:chgData name="NÝDRLE Pavel Ing." userId="d844defc-2987-4ff0-aed9-563c51eaca96" providerId="ADAL" clId="{A2025E18-BF6D-4360-B83B-1A3C791E191C}" dt="2023-10-05T13:12:59.529" v="2129" actId="20577"/>
          <ac:spMkLst>
            <pc:docMk/>
            <pc:sldMk cId="3899523993" sldId="521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A2025E18-BF6D-4360-B83B-1A3C791E191C}" dt="2023-10-05T13:16:22.593" v="2154" actId="20577"/>
        <pc:sldMkLst>
          <pc:docMk/>
          <pc:sldMk cId="764274790" sldId="522"/>
        </pc:sldMkLst>
        <pc:spChg chg="mod">
          <ac:chgData name="NÝDRLE Pavel Ing." userId="d844defc-2987-4ff0-aed9-563c51eaca96" providerId="ADAL" clId="{A2025E18-BF6D-4360-B83B-1A3C791E191C}" dt="2023-10-05T13:16:22.593" v="2154" actId="20577"/>
          <ac:spMkLst>
            <pc:docMk/>
            <pc:sldMk cId="764274790" sldId="522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C6D2DA4D-52A7-433D-A4D8-8788306F4B20}"/>
    <pc:docChg chg="undo redo custSel addSld delSld modSld sldOrd">
      <pc:chgData name="NÝDRLE Pavel Ing." userId="d844defc-2987-4ff0-aed9-563c51eaca96" providerId="ADAL" clId="{C6D2DA4D-52A7-433D-A4D8-8788306F4B20}" dt="2023-10-02T14:53:21.094" v="2599" actId="2696"/>
      <pc:docMkLst>
        <pc:docMk/>
      </pc:docMkLst>
      <pc:sldChg chg="modNotesTx">
        <pc:chgData name="NÝDRLE Pavel Ing." userId="d844defc-2987-4ff0-aed9-563c51eaca96" providerId="ADAL" clId="{C6D2DA4D-52A7-433D-A4D8-8788306F4B20}" dt="2023-10-02T10:55:20.253" v="169" actId="6549"/>
        <pc:sldMkLst>
          <pc:docMk/>
          <pc:sldMk cId="0" sldId="258"/>
        </pc:sldMkLst>
      </pc:sldChg>
      <pc:sldChg chg="modSp mod modNotesTx">
        <pc:chgData name="NÝDRLE Pavel Ing." userId="d844defc-2987-4ff0-aed9-563c51eaca96" providerId="ADAL" clId="{C6D2DA4D-52A7-433D-A4D8-8788306F4B20}" dt="2023-10-02T10:55:45.237" v="170" actId="6549"/>
        <pc:sldMkLst>
          <pc:docMk/>
          <pc:sldMk cId="3811460193" sldId="415"/>
        </pc:sldMkLst>
        <pc:spChg chg="mod">
          <ac:chgData name="NÝDRLE Pavel Ing." userId="d844defc-2987-4ff0-aed9-563c51eaca96" providerId="ADAL" clId="{C6D2DA4D-52A7-433D-A4D8-8788306F4B20}" dt="2023-10-02T10:54:52.315" v="168" actId="207"/>
          <ac:spMkLst>
            <pc:docMk/>
            <pc:sldMk cId="3811460193" sldId="41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0:52:43.358" v="122" actId="207"/>
        <pc:sldMkLst>
          <pc:docMk/>
          <pc:sldMk cId="2227262795" sldId="466"/>
        </pc:sldMkLst>
        <pc:spChg chg="mod">
          <ac:chgData name="NÝDRLE Pavel Ing." userId="d844defc-2987-4ff0-aed9-563c51eaca96" providerId="ADAL" clId="{C6D2DA4D-52A7-433D-A4D8-8788306F4B20}" dt="2023-10-02T10:52:43.358" v="122" actId="207"/>
          <ac:spMkLst>
            <pc:docMk/>
            <pc:sldMk cId="2227262795" sldId="466"/>
            <ac:spMk id="8" creationId="{00000000-0000-0000-0000-000000000000}"/>
          </ac:spMkLst>
        </pc:spChg>
      </pc:sldChg>
      <pc:sldChg chg="modNotesTx">
        <pc:chgData name="NÝDRLE Pavel Ing." userId="d844defc-2987-4ff0-aed9-563c51eaca96" providerId="ADAL" clId="{C6D2DA4D-52A7-433D-A4D8-8788306F4B20}" dt="2023-10-02T11:00:24.353" v="301" actId="13926"/>
        <pc:sldMkLst>
          <pc:docMk/>
          <pc:sldMk cId="1744019744" sldId="467"/>
        </pc:sldMkLst>
      </pc:sldChg>
      <pc:sldChg chg="modSp mod modNotesTx">
        <pc:chgData name="NÝDRLE Pavel Ing." userId="d844defc-2987-4ff0-aed9-563c51eaca96" providerId="ADAL" clId="{C6D2DA4D-52A7-433D-A4D8-8788306F4B20}" dt="2023-10-02T11:12:08.968" v="1014" actId="20577"/>
        <pc:sldMkLst>
          <pc:docMk/>
          <pc:sldMk cId="3618766960" sldId="468"/>
        </pc:sldMkLst>
        <pc:spChg chg="mod">
          <ac:chgData name="NÝDRLE Pavel Ing." userId="d844defc-2987-4ff0-aed9-563c51eaca96" providerId="ADAL" clId="{C6D2DA4D-52A7-433D-A4D8-8788306F4B20}" dt="2023-10-02T11:12:08.968" v="1014" actId="20577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2:43.651" v="1141" actId="1076"/>
        <pc:sldMkLst>
          <pc:docMk/>
          <pc:sldMk cId="2148608554" sldId="469"/>
        </pc:sldMkLst>
        <pc:spChg chg="mod">
          <ac:chgData name="NÝDRLE Pavel Ing." userId="d844defc-2987-4ff0-aed9-563c51eaca96" providerId="ADAL" clId="{C6D2DA4D-52A7-433D-A4D8-8788306F4B20}" dt="2023-10-02T13:42:37.799" v="1140" actId="207"/>
          <ac:spMkLst>
            <pc:docMk/>
            <pc:sldMk cId="2148608554" sldId="469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3:42:43.651" v="1141" actId="1076"/>
          <ac:spMkLst>
            <pc:docMk/>
            <pc:sldMk cId="2148608554" sldId="46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5:59.551" v="1177" actId="207"/>
        <pc:sldMkLst>
          <pc:docMk/>
          <pc:sldMk cId="2007183086" sldId="471"/>
        </pc:sldMkLst>
        <pc:spChg chg="mod">
          <ac:chgData name="NÝDRLE Pavel Ing." userId="d844defc-2987-4ff0-aed9-563c51eaca96" providerId="ADAL" clId="{C6D2DA4D-52A7-433D-A4D8-8788306F4B20}" dt="2023-10-02T13:45:59.551" v="1177" actId="207"/>
          <ac:spMkLst>
            <pc:docMk/>
            <pc:sldMk cId="2007183086" sldId="47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4:13.641" v="1142" actId="207"/>
        <pc:sldMkLst>
          <pc:docMk/>
          <pc:sldMk cId="1783712230" sldId="472"/>
        </pc:sldMkLst>
        <pc:spChg chg="mod">
          <ac:chgData name="NÝDRLE Pavel Ing." userId="d844defc-2987-4ff0-aed9-563c51eaca96" providerId="ADAL" clId="{C6D2DA4D-52A7-433D-A4D8-8788306F4B20}" dt="2023-10-02T13:44:13.641" v="1142" actId="207"/>
          <ac:spMkLst>
            <pc:docMk/>
            <pc:sldMk cId="1783712230" sldId="47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3:46:25.395" v="1185" actId="20577"/>
        <pc:sldMkLst>
          <pc:docMk/>
          <pc:sldMk cId="522507500" sldId="473"/>
        </pc:sldMkLst>
        <pc:spChg chg="mod">
          <ac:chgData name="NÝDRLE Pavel Ing." userId="d844defc-2987-4ff0-aed9-563c51eaca96" providerId="ADAL" clId="{C6D2DA4D-52A7-433D-A4D8-8788306F4B20}" dt="2023-10-02T13:46:25.395" v="1185" actId="20577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01:50.840" v="1423" actId="6549"/>
        <pc:sldMkLst>
          <pc:docMk/>
          <pc:sldMk cId="1551319777" sldId="475"/>
        </pc:sldMkLst>
        <pc:spChg chg="mod">
          <ac:chgData name="NÝDRLE Pavel Ing." userId="d844defc-2987-4ff0-aed9-563c51eaca96" providerId="ADAL" clId="{C6D2DA4D-52A7-433D-A4D8-8788306F4B20}" dt="2023-10-02T14:01:50.840" v="1423" actId="6549"/>
          <ac:spMkLst>
            <pc:docMk/>
            <pc:sldMk cId="1551319777" sldId="47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05:56.033" v="1498" actId="20577"/>
        <pc:sldMkLst>
          <pc:docMk/>
          <pc:sldMk cId="1505162605" sldId="477"/>
        </pc:sldMkLst>
        <pc:spChg chg="mod">
          <ac:chgData name="NÝDRLE Pavel Ing." userId="d844defc-2987-4ff0-aed9-563c51eaca96" providerId="ADAL" clId="{C6D2DA4D-52A7-433D-A4D8-8788306F4B20}" dt="2023-10-02T14:05:56.033" v="1498" actId="20577"/>
          <ac:spMkLst>
            <pc:docMk/>
            <pc:sldMk cId="1505162605" sldId="477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13:34.871" v="1548" actId="207"/>
        <pc:sldMkLst>
          <pc:docMk/>
          <pc:sldMk cId="2663809546" sldId="478"/>
        </pc:sldMkLst>
        <pc:spChg chg="mod">
          <ac:chgData name="NÝDRLE Pavel Ing." userId="d844defc-2987-4ff0-aed9-563c51eaca96" providerId="ADAL" clId="{C6D2DA4D-52A7-433D-A4D8-8788306F4B20}" dt="2023-10-02T14:13:34.871" v="1548" actId="207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16:45.034" v="1574" actId="20577"/>
        <pc:sldMkLst>
          <pc:docMk/>
          <pc:sldMk cId="137832283" sldId="479"/>
        </pc:sldMkLst>
        <pc:spChg chg="mod">
          <ac:chgData name="NÝDRLE Pavel Ing." userId="d844defc-2987-4ff0-aed9-563c51eaca96" providerId="ADAL" clId="{C6D2DA4D-52A7-433D-A4D8-8788306F4B20}" dt="2023-10-02T14:16:45.034" v="1574" actId="2057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21:46.796" v="1745" actId="20577"/>
        <pc:sldMkLst>
          <pc:docMk/>
          <pc:sldMk cId="2368908159" sldId="480"/>
        </pc:sldMkLst>
        <pc:spChg chg="mod">
          <ac:chgData name="NÝDRLE Pavel Ing." userId="d844defc-2987-4ff0-aed9-563c51eaca96" providerId="ADAL" clId="{C6D2DA4D-52A7-433D-A4D8-8788306F4B20}" dt="2023-10-02T14:21:46.796" v="1745" actId="20577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C6D2DA4D-52A7-433D-A4D8-8788306F4B20}" dt="2023-10-02T14:25:10.090" v="1765"/>
        <pc:sldMkLst>
          <pc:docMk/>
          <pc:sldMk cId="2256339074" sldId="481"/>
        </pc:sldMkLst>
        <pc:spChg chg="mod">
          <ac:chgData name="NÝDRLE Pavel Ing." userId="d844defc-2987-4ff0-aed9-563c51eaca96" providerId="ADAL" clId="{C6D2DA4D-52A7-433D-A4D8-8788306F4B20}" dt="2023-10-02T14:25:10.090" v="1765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28:06.566" v="1824" actId="1076"/>
        <pc:sldMkLst>
          <pc:docMk/>
          <pc:sldMk cId="801675316" sldId="483"/>
        </pc:sldMkLst>
        <pc:spChg chg="mod">
          <ac:chgData name="NÝDRLE Pavel Ing." userId="d844defc-2987-4ff0-aed9-563c51eaca96" providerId="ADAL" clId="{C6D2DA4D-52A7-433D-A4D8-8788306F4B20}" dt="2023-10-02T14:26:44.557" v="1793" actId="20577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28:06.566" v="1824" actId="1076"/>
          <ac:spMkLst>
            <pc:docMk/>
            <pc:sldMk cId="801675316" sldId="48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1:03.836" v="1890" actId="115"/>
        <pc:sldMkLst>
          <pc:docMk/>
          <pc:sldMk cId="3857036903" sldId="484"/>
        </pc:sldMkLst>
        <pc:spChg chg="mod">
          <ac:chgData name="NÝDRLE Pavel Ing." userId="d844defc-2987-4ff0-aed9-563c51eaca96" providerId="ADAL" clId="{C6D2DA4D-52A7-433D-A4D8-8788306F4B20}" dt="2023-10-02T14:31:03.836" v="1890" actId="115"/>
          <ac:spMkLst>
            <pc:docMk/>
            <pc:sldMk cId="3857036903" sldId="48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5:19.403" v="2095" actId="115"/>
        <pc:sldMkLst>
          <pc:docMk/>
          <pc:sldMk cId="3306397353" sldId="485"/>
        </pc:sldMkLst>
        <pc:spChg chg="mod">
          <ac:chgData name="NÝDRLE Pavel Ing." userId="d844defc-2987-4ff0-aed9-563c51eaca96" providerId="ADAL" clId="{C6D2DA4D-52A7-433D-A4D8-8788306F4B20}" dt="2023-10-02T14:35:19.403" v="2095" actId="115"/>
          <ac:spMkLst>
            <pc:docMk/>
            <pc:sldMk cId="3306397353" sldId="48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39:25.463" v="2265" actId="207"/>
        <pc:sldMkLst>
          <pc:docMk/>
          <pc:sldMk cId="3140080198" sldId="486"/>
        </pc:sldMkLst>
        <pc:spChg chg="mod">
          <ac:chgData name="NÝDRLE Pavel Ing." userId="d844defc-2987-4ff0-aed9-563c51eaca96" providerId="ADAL" clId="{C6D2DA4D-52A7-433D-A4D8-8788306F4B20}" dt="2023-10-02T14:38:02.880" v="2249" actId="20577"/>
          <ac:spMkLst>
            <pc:docMk/>
            <pc:sldMk cId="3140080198" sldId="486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39:25.463" v="2265" actId="207"/>
          <ac:spMkLst>
            <pc:docMk/>
            <pc:sldMk cId="3140080198" sldId="48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45:11.484" v="2408" actId="207"/>
        <pc:sldMkLst>
          <pc:docMk/>
          <pc:sldMk cId="3229356377" sldId="488"/>
        </pc:sldMkLst>
        <pc:spChg chg="mod">
          <ac:chgData name="NÝDRLE Pavel Ing." userId="d844defc-2987-4ff0-aed9-563c51eaca96" providerId="ADAL" clId="{C6D2DA4D-52A7-433D-A4D8-8788306F4B20}" dt="2023-10-02T14:45:11.484" v="2408" actId="207"/>
          <ac:spMkLst>
            <pc:docMk/>
            <pc:sldMk cId="3229356377" sldId="488"/>
            <ac:spMk id="3" creationId="{00000000-0000-0000-0000-000000000000}"/>
          </ac:spMkLst>
        </pc:spChg>
        <pc:spChg chg="mod">
          <ac:chgData name="NÝDRLE Pavel Ing." userId="d844defc-2987-4ff0-aed9-563c51eaca96" providerId="ADAL" clId="{C6D2DA4D-52A7-433D-A4D8-8788306F4B20}" dt="2023-10-02T14:44:47.401" v="2407" actId="115"/>
          <ac:spMkLst>
            <pc:docMk/>
            <pc:sldMk cId="3229356377" sldId="48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6D2DA4D-52A7-433D-A4D8-8788306F4B20}" dt="2023-10-02T14:49:27.311" v="2445" actId="20577"/>
        <pc:sldMkLst>
          <pc:docMk/>
          <pc:sldMk cId="3416820250" sldId="489"/>
        </pc:sldMkLst>
        <pc:spChg chg="mod">
          <ac:chgData name="NÝDRLE Pavel Ing." userId="d844defc-2987-4ff0-aed9-563c51eaca96" providerId="ADAL" clId="{C6D2DA4D-52A7-433D-A4D8-8788306F4B20}" dt="2023-10-02T14:49:27.311" v="2445" actId="20577"/>
          <ac:spMkLst>
            <pc:docMk/>
            <pc:sldMk cId="3416820250" sldId="489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C6D2DA4D-52A7-433D-A4D8-8788306F4B20}" dt="2023-10-02T13:38:57.497" v="1105" actId="6549"/>
        <pc:sldMkLst>
          <pc:docMk/>
          <pc:sldMk cId="670512013" sldId="491"/>
        </pc:sldMkLst>
        <pc:spChg chg="mod">
          <ac:chgData name="NÝDRLE Pavel Ing." userId="d844defc-2987-4ff0-aed9-563c51eaca96" providerId="ADAL" clId="{C6D2DA4D-52A7-433D-A4D8-8788306F4B20}" dt="2023-10-02T13:38:22.844" v="1103" actId="1076"/>
          <ac:spMkLst>
            <pc:docMk/>
            <pc:sldMk cId="670512013" sldId="491"/>
            <ac:spMk id="6" creationId="{93BAEEBE-9D58-96B4-3A56-8261959FDB20}"/>
          </ac:spMkLst>
        </pc:spChg>
      </pc:sldChg>
      <pc:sldChg chg="modSp add mod modNotesTx">
        <pc:chgData name="NÝDRLE Pavel Ing." userId="d844defc-2987-4ff0-aed9-563c51eaca96" providerId="ADAL" clId="{C6D2DA4D-52A7-433D-A4D8-8788306F4B20}" dt="2023-10-02T13:42:28.350" v="1139" actId="6549"/>
        <pc:sldMkLst>
          <pc:docMk/>
          <pc:sldMk cId="3907508074" sldId="492"/>
        </pc:sldMkLst>
        <pc:spChg chg="mod">
          <ac:chgData name="NÝDRLE Pavel Ing." userId="d844defc-2987-4ff0-aed9-563c51eaca96" providerId="ADAL" clId="{C6D2DA4D-52A7-433D-A4D8-8788306F4B20}" dt="2023-10-02T13:40:15.089" v="1112" actId="207"/>
          <ac:spMkLst>
            <pc:docMk/>
            <pc:sldMk cId="3907508074" sldId="492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6D2DA4D-52A7-433D-A4D8-8788306F4B20}" dt="2023-10-02T13:57:20.874" v="1421" actId="207"/>
        <pc:sldMkLst>
          <pc:docMk/>
          <pc:sldMk cId="2214154633" sldId="493"/>
        </pc:sldMkLst>
        <pc:spChg chg="mod">
          <ac:chgData name="NÝDRLE Pavel Ing." userId="d844defc-2987-4ff0-aed9-563c51eaca96" providerId="ADAL" clId="{C6D2DA4D-52A7-433D-A4D8-8788306F4B20}" dt="2023-10-02T13:57:20.874" v="1421" actId="207"/>
          <ac:spMkLst>
            <pc:docMk/>
            <pc:sldMk cId="2214154633" sldId="493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6D2DA4D-52A7-433D-A4D8-8788306F4B20}" dt="2023-10-02T14:08:38.766" v="1521" actId="207"/>
        <pc:sldMkLst>
          <pc:docMk/>
          <pc:sldMk cId="3798540580" sldId="494"/>
        </pc:sldMkLst>
        <pc:spChg chg="mod">
          <ac:chgData name="NÝDRLE Pavel Ing." userId="d844defc-2987-4ff0-aed9-563c51eaca96" providerId="ADAL" clId="{C6D2DA4D-52A7-433D-A4D8-8788306F4B20}" dt="2023-10-02T14:08:38.766" v="1521" actId="207"/>
          <ac:spMkLst>
            <pc:docMk/>
            <pc:sldMk cId="3798540580" sldId="494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CCF089B9-6917-4AF1-91F0-B628220AB3ED}"/>
    <pc:docChg chg="undo custSel modSld modNotesMaster modHandout">
      <pc:chgData name="NÝDRLE Pavel Ing." userId="d844defc-2987-4ff0-aed9-563c51eaca96" providerId="ADAL" clId="{CCF089B9-6917-4AF1-91F0-B628220AB3ED}" dt="2023-10-13T12:27:03.619" v="74"/>
      <pc:docMkLst>
        <pc:docMk/>
      </pc:docMkLst>
      <pc:sldChg chg="modNotesTx">
        <pc:chgData name="NÝDRLE Pavel Ing." userId="d844defc-2987-4ff0-aed9-563c51eaca96" providerId="ADAL" clId="{CCF089B9-6917-4AF1-91F0-B628220AB3ED}" dt="2023-10-13T07:57:57.917" v="28" actId="113"/>
        <pc:sldMkLst>
          <pc:docMk/>
          <pc:sldMk cId="1744019744" sldId="467"/>
        </pc:sldMkLst>
      </pc:sldChg>
      <pc:sldChg chg="modNotesTx">
        <pc:chgData name="NÝDRLE Pavel Ing." userId="d844defc-2987-4ff0-aed9-563c51eaca96" providerId="ADAL" clId="{CCF089B9-6917-4AF1-91F0-B628220AB3ED}" dt="2023-10-13T08:02:52.913" v="35" actId="20577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CCF089B9-6917-4AF1-91F0-B628220AB3ED}" dt="2023-10-13T09:57:08.450" v="55" actId="115"/>
        <pc:sldMkLst>
          <pc:docMk/>
          <pc:sldMk cId="4182133375" sldId="506"/>
        </pc:sldMkLst>
        <pc:spChg chg="mod">
          <ac:chgData name="NÝDRLE Pavel Ing." userId="d844defc-2987-4ff0-aed9-563c51eaca96" providerId="ADAL" clId="{CCF089B9-6917-4AF1-91F0-B628220AB3ED}" dt="2023-10-13T09:57:08.450" v="55" actId="115"/>
          <ac:spMkLst>
            <pc:docMk/>
            <pc:sldMk cId="4182133375" sldId="506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11:07:14.214" v="70" actId="207"/>
        <pc:sldMkLst>
          <pc:docMk/>
          <pc:sldMk cId="1471334273" sldId="510"/>
        </pc:sldMkLst>
        <pc:spChg chg="mod">
          <ac:chgData name="NÝDRLE Pavel Ing." userId="d844defc-2987-4ff0-aed9-563c51eaca96" providerId="ADAL" clId="{CCF089B9-6917-4AF1-91F0-B628220AB3ED}" dt="2023-10-13T11:07:14.214" v="70" actId="207"/>
          <ac:spMkLst>
            <pc:docMk/>
            <pc:sldMk cId="1471334273" sldId="510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08:05:05.866" v="48" actId="115"/>
        <pc:sldMkLst>
          <pc:docMk/>
          <pc:sldMk cId="94606973" sldId="517"/>
        </pc:sldMkLst>
        <pc:spChg chg="mod">
          <ac:chgData name="NÝDRLE Pavel Ing." userId="d844defc-2987-4ff0-aed9-563c51eaca96" providerId="ADAL" clId="{CCF089B9-6917-4AF1-91F0-B628220AB3ED}" dt="2023-10-13T08:05:05.866" v="48" actId="115"/>
          <ac:spMkLst>
            <pc:docMk/>
            <pc:sldMk cId="94606973" sldId="517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CF089B9-6917-4AF1-91F0-B628220AB3ED}" dt="2023-10-13T08:05:21.159" v="49" actId="115"/>
        <pc:sldMkLst>
          <pc:docMk/>
          <pc:sldMk cId="3155715726" sldId="518"/>
        </pc:sldMkLst>
        <pc:spChg chg="mod">
          <ac:chgData name="NÝDRLE Pavel Ing." userId="d844defc-2987-4ff0-aed9-563c51eaca96" providerId="ADAL" clId="{CCF089B9-6917-4AF1-91F0-B628220AB3ED}" dt="2023-10-13T08:05:21.159" v="49" actId="115"/>
          <ac:spMkLst>
            <pc:docMk/>
            <pc:sldMk cId="3155715726" sldId="51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CF089B9-6917-4AF1-91F0-B628220AB3ED}" dt="2023-10-13T11:07:51.237" v="72" actId="115"/>
        <pc:sldMkLst>
          <pc:docMk/>
          <pc:sldMk cId="3333219677" sldId="523"/>
        </pc:sldMkLst>
        <pc:spChg chg="mod">
          <ac:chgData name="NÝDRLE Pavel Ing." userId="d844defc-2987-4ff0-aed9-563c51eaca96" providerId="ADAL" clId="{CCF089B9-6917-4AF1-91F0-B628220AB3ED}" dt="2023-10-13T11:07:51.237" v="72" actId="115"/>
          <ac:spMkLst>
            <pc:docMk/>
            <pc:sldMk cId="3333219677" sldId="523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CCF089B9-6917-4AF1-91F0-B628220AB3ED}" dt="2023-10-13T07:58:25.295" v="30" actId="1076"/>
        <pc:sldMkLst>
          <pc:docMk/>
          <pc:sldMk cId="2144581462" sldId="525"/>
        </pc:sldMkLst>
        <pc:spChg chg="mod">
          <ac:chgData name="NÝDRLE Pavel Ing." userId="d844defc-2987-4ff0-aed9-563c51eaca96" providerId="ADAL" clId="{CCF089B9-6917-4AF1-91F0-B628220AB3ED}" dt="2023-10-13T07:58:25.295" v="30" actId="1076"/>
          <ac:spMkLst>
            <pc:docMk/>
            <pc:sldMk cId="2144581462" sldId="525"/>
            <ac:spMk id="5" creationId="{F81C8A9D-7271-5592-5BAE-D94F0CD0CF9D}"/>
          </ac:spMkLst>
        </pc:spChg>
      </pc:sldChg>
      <pc:sldChg chg="modSp mod modNotesTx">
        <pc:chgData name="NÝDRLE Pavel Ing." userId="d844defc-2987-4ff0-aed9-563c51eaca96" providerId="ADAL" clId="{CCF089B9-6917-4AF1-91F0-B628220AB3ED}" dt="2023-10-13T08:03:50.423" v="47" actId="6549"/>
        <pc:sldMkLst>
          <pc:docMk/>
          <pc:sldMk cId="1495392350" sldId="529"/>
        </pc:sldMkLst>
        <pc:spChg chg="mod">
          <ac:chgData name="NÝDRLE Pavel Ing." userId="d844defc-2987-4ff0-aed9-563c51eaca96" providerId="ADAL" clId="{CCF089B9-6917-4AF1-91F0-B628220AB3ED}" dt="2023-10-13T08:03:44.164" v="46" actId="6549"/>
          <ac:spMkLst>
            <pc:docMk/>
            <pc:sldMk cId="1495392350" sldId="529"/>
            <ac:spMk id="6" creationId="{93BAEEBE-9D58-96B4-3A56-8261959FDB20}"/>
          </ac:spMkLst>
        </pc:spChg>
      </pc:sldChg>
    </pc:docChg>
  </pc:docChgLst>
  <pc:docChgLst>
    <pc:chgData name="LIBERDOVÁ Martina Ing." userId="888324f1-d7f4-481c-bfdc-d3643b4d7c5b" providerId="ADAL" clId="{7CC2A0D1-92C1-4D46-AC9D-E106511B41BE}"/>
    <pc:docChg chg="undo custSel addSld delSld modSld">
      <pc:chgData name="LIBERDOVÁ Martina Ing." userId="888324f1-d7f4-481c-bfdc-d3643b4d7c5b" providerId="ADAL" clId="{7CC2A0D1-92C1-4D46-AC9D-E106511B41BE}" dt="2023-10-03T12:25:50.080" v="39" actId="242"/>
      <pc:docMkLst>
        <pc:docMk/>
      </pc:docMkLst>
      <pc:sldChg chg="addSp delSp modSp">
        <pc:chgData name="LIBERDOVÁ Martina Ing." userId="888324f1-d7f4-481c-bfdc-d3643b4d7c5b" providerId="ADAL" clId="{7CC2A0D1-92C1-4D46-AC9D-E106511B41BE}" dt="2023-10-03T12:25:50.080" v="39" actId="242"/>
        <pc:sldMkLst>
          <pc:docMk/>
          <pc:sldMk cId="0" sldId="308"/>
        </pc:sldMkLst>
        <pc:spChg chg="add mod">
          <ac:chgData name="LIBERDOVÁ Martina Ing." userId="888324f1-d7f4-481c-bfdc-d3643b4d7c5b" providerId="ADAL" clId="{7CC2A0D1-92C1-4D46-AC9D-E106511B41BE}" dt="2023-10-03T12:25:50.080" v="39" actId="242"/>
          <ac:spMkLst>
            <pc:docMk/>
            <pc:sldMk cId="0" sldId="308"/>
            <ac:spMk id="5" creationId="{695C8C51-64CC-4E4B-B3CE-D724A4BAD4B8}"/>
          </ac:spMkLst>
        </pc:spChg>
        <pc:picChg chg="del">
          <ac:chgData name="LIBERDOVÁ Martina Ing." userId="888324f1-d7f4-481c-bfdc-d3643b4d7c5b" providerId="ADAL" clId="{7CC2A0D1-92C1-4D46-AC9D-E106511B41BE}" dt="2023-10-03T12:25:35.773" v="37" actId="478"/>
          <ac:picMkLst>
            <pc:docMk/>
            <pc:sldMk cId="0" sldId="308"/>
            <ac:picMk id="2" creationId="{00000000-0000-0000-0000-000000000000}"/>
          </ac:picMkLst>
        </pc:picChg>
        <pc:picChg chg="del">
          <ac:chgData name="LIBERDOVÁ Martina Ing." userId="888324f1-d7f4-481c-bfdc-d3643b4d7c5b" providerId="ADAL" clId="{7CC2A0D1-92C1-4D46-AC9D-E106511B41BE}" dt="2023-10-03T12:25:34.560" v="36" actId="478"/>
          <ac:picMkLst>
            <pc:docMk/>
            <pc:sldMk cId="0" sldId="308"/>
            <ac:picMk id="3" creationId="{00000000-0000-0000-0000-000000000000}"/>
          </ac:picMkLst>
        </pc:picChg>
      </pc:sldChg>
      <pc:sldChg chg="modSp">
        <pc:chgData name="LIBERDOVÁ Martina Ing." userId="888324f1-d7f4-481c-bfdc-d3643b4d7c5b" providerId="ADAL" clId="{7CC2A0D1-92C1-4D46-AC9D-E106511B41BE}" dt="2023-10-03T12:14:26.802" v="2" actId="207"/>
        <pc:sldMkLst>
          <pc:docMk/>
          <pc:sldMk cId="2148608554" sldId="469"/>
        </pc:sldMkLst>
        <pc:spChg chg="mod">
          <ac:chgData name="LIBERDOVÁ Martina Ing." userId="888324f1-d7f4-481c-bfdc-d3643b4d7c5b" providerId="ADAL" clId="{7CC2A0D1-92C1-4D46-AC9D-E106511B41BE}" dt="2023-10-03T12:14:26.802" v="2" actId="207"/>
          <ac:spMkLst>
            <pc:docMk/>
            <pc:sldMk cId="2148608554" sldId="469"/>
            <ac:spMk id="6" creationId="{93BAEEBE-9D58-96B4-3A56-8261959FDB20}"/>
          </ac:spMkLst>
        </pc:spChg>
      </pc:sldChg>
      <pc:sldChg chg="addCm modCm">
        <pc:chgData name="LIBERDOVÁ Martina Ing." userId="888324f1-d7f4-481c-bfdc-d3643b4d7c5b" providerId="ADAL" clId="{7CC2A0D1-92C1-4D46-AC9D-E106511B41BE}" dt="2023-10-03T12:17:40.555" v="5"/>
        <pc:sldMkLst>
          <pc:docMk/>
          <pc:sldMk cId="137832283" sldId="479"/>
        </pc:sldMkLst>
      </pc:sldChg>
      <pc:sldChg chg="modSp addCm modCm">
        <pc:chgData name="LIBERDOVÁ Martina Ing." userId="888324f1-d7f4-481c-bfdc-d3643b4d7c5b" providerId="ADAL" clId="{7CC2A0D1-92C1-4D46-AC9D-E106511B41BE}" dt="2023-10-03T12:23:27.315" v="16"/>
        <pc:sldMkLst>
          <pc:docMk/>
          <pc:sldMk cId="3857036903" sldId="484"/>
        </pc:sldMkLst>
        <pc:spChg chg="mod">
          <ac:chgData name="LIBERDOVÁ Martina Ing." userId="888324f1-d7f4-481c-bfdc-d3643b4d7c5b" providerId="ADAL" clId="{7CC2A0D1-92C1-4D46-AC9D-E106511B41BE}" dt="2023-10-03T12:22:35.631" v="14" actId="20577"/>
          <ac:spMkLst>
            <pc:docMk/>
            <pc:sldMk cId="3857036903" sldId="484"/>
            <ac:spMk id="6" creationId="{93BAEEBE-9D58-96B4-3A56-8261959FDB20}"/>
          </ac:spMkLst>
        </pc:spChg>
      </pc:sldChg>
      <pc:sldChg chg="addCm modCm">
        <pc:chgData name="LIBERDOVÁ Martina Ing." userId="888324f1-d7f4-481c-bfdc-d3643b4d7c5b" providerId="ADAL" clId="{7CC2A0D1-92C1-4D46-AC9D-E106511B41BE}" dt="2023-10-03T12:24:10.704" v="18"/>
        <pc:sldMkLst>
          <pc:docMk/>
          <pc:sldMk cId="3140080198" sldId="486"/>
        </pc:sldMkLst>
      </pc:sldChg>
      <pc:sldChg chg="addCm modCm">
        <pc:chgData name="LIBERDOVÁ Martina Ing." userId="888324f1-d7f4-481c-bfdc-d3643b4d7c5b" providerId="ADAL" clId="{7CC2A0D1-92C1-4D46-AC9D-E106511B41BE}" dt="2023-10-03T12:13:52.455" v="1"/>
        <pc:sldMkLst>
          <pc:docMk/>
          <pc:sldMk cId="670512013" sldId="491"/>
        </pc:sldMkLst>
      </pc:sldChg>
      <pc:sldChg chg="modSp">
        <pc:chgData name="LIBERDOVÁ Martina Ing." userId="888324f1-d7f4-481c-bfdc-d3643b4d7c5b" providerId="ADAL" clId="{7CC2A0D1-92C1-4D46-AC9D-E106511B41BE}" dt="2023-10-03T12:18:47.812" v="7" actId="20577"/>
        <pc:sldMkLst>
          <pc:docMk/>
          <pc:sldMk cId="1438448203" sldId="497"/>
        </pc:sldMkLst>
        <pc:spChg chg="mod">
          <ac:chgData name="LIBERDOVÁ Martina Ing." userId="888324f1-d7f4-481c-bfdc-d3643b4d7c5b" providerId="ADAL" clId="{7CC2A0D1-92C1-4D46-AC9D-E106511B41BE}" dt="2023-10-03T12:18:47.812" v="7" actId="20577"/>
          <ac:spMkLst>
            <pc:docMk/>
            <pc:sldMk cId="1438448203" sldId="497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E105848A-16F2-4A7E-9F22-9363B759ED2B}"/>
    <pc:docChg chg="undo redo custSel delSld modSld sldOrd">
      <pc:chgData name="NÝDRLE Pavel Ing." userId="d844defc-2987-4ff0-aed9-563c51eaca96" providerId="ADAL" clId="{E105848A-16F2-4A7E-9F22-9363B759ED2B}" dt="2023-11-08T14:54:48.195" v="5111" actId="20577"/>
      <pc:docMkLst>
        <pc:docMk/>
      </pc:docMkLst>
      <pc:sldChg chg="modSp mod">
        <pc:chgData name="NÝDRLE Pavel Ing." userId="d844defc-2987-4ff0-aed9-563c51eaca96" providerId="ADAL" clId="{E105848A-16F2-4A7E-9F22-9363B759ED2B}" dt="2023-11-08T13:13:43.345" v="201" actId="20577"/>
        <pc:sldMkLst>
          <pc:docMk/>
          <pc:sldMk cId="0" sldId="258"/>
        </pc:sldMkLst>
        <pc:spChg chg="mod">
          <ac:chgData name="NÝDRLE Pavel Ing." userId="d844defc-2987-4ff0-aed9-563c51eaca96" providerId="ADAL" clId="{E105848A-16F2-4A7E-9F22-9363B759ED2B}" dt="2023-11-08T13:13:43.345" v="201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105848A-16F2-4A7E-9F22-9363B759ED2B}" dt="2023-11-08T13:10:04.783" v="64" actId="27636"/>
        <pc:sldMkLst>
          <pc:docMk/>
          <pc:sldMk cId="1192585809" sldId="334"/>
        </pc:sldMkLst>
        <pc:spChg chg="mod">
          <ac:chgData name="NÝDRLE Pavel Ing." userId="d844defc-2987-4ff0-aed9-563c51eaca96" providerId="ADAL" clId="{E105848A-16F2-4A7E-9F22-9363B759ED2B}" dt="2023-11-08T13:10:04.783" v="64" actId="27636"/>
          <ac:spMkLst>
            <pc:docMk/>
            <pc:sldMk cId="1192585809" sldId="334"/>
            <ac:spMk id="8" creationId="{00000000-0000-0000-0000-000000000000}"/>
          </ac:spMkLst>
        </pc:spChg>
      </pc:sldChg>
      <pc:sldChg chg="modNotesTx">
        <pc:chgData name="NÝDRLE Pavel Ing." userId="d844defc-2987-4ff0-aed9-563c51eaca96" providerId="ADAL" clId="{E105848A-16F2-4A7E-9F22-9363B759ED2B}" dt="2023-11-08T13:19:10.369" v="549" actId="20577"/>
        <pc:sldMkLst>
          <pc:docMk/>
          <pc:sldMk cId="4182133375" sldId="506"/>
        </pc:sldMkLst>
      </pc:sldChg>
      <pc:sldChg chg="modSp mod">
        <pc:chgData name="NÝDRLE Pavel Ing." userId="d844defc-2987-4ff0-aed9-563c51eaca96" providerId="ADAL" clId="{E105848A-16F2-4A7E-9F22-9363B759ED2B}" dt="2023-11-08T13:23:31.198" v="818" actId="313"/>
        <pc:sldMkLst>
          <pc:docMk/>
          <pc:sldMk cId="106261604" sldId="536"/>
        </pc:sldMkLst>
        <pc:spChg chg="mod">
          <ac:chgData name="NÝDRLE Pavel Ing." userId="d844defc-2987-4ff0-aed9-563c51eaca96" providerId="ADAL" clId="{E105848A-16F2-4A7E-9F22-9363B759ED2B}" dt="2023-11-08T13:22:41.217" v="717" actId="20577"/>
          <ac:spMkLst>
            <pc:docMk/>
            <pc:sldMk cId="106261604" sldId="536"/>
            <ac:spMk id="2" creationId="{00000000-0000-0000-0000-000000000000}"/>
          </ac:spMkLst>
        </pc:spChg>
        <pc:spChg chg="mod">
          <ac:chgData name="NÝDRLE Pavel Ing." userId="d844defc-2987-4ff0-aed9-563c51eaca96" providerId="ADAL" clId="{E105848A-16F2-4A7E-9F22-9363B759ED2B}" dt="2023-11-08T13:23:31.198" v="818" actId="313"/>
          <ac:spMkLst>
            <pc:docMk/>
            <pc:sldMk cId="106261604" sldId="536"/>
            <ac:spMk id="9" creationId="{00000000-0000-0000-0000-000000000000}"/>
          </ac:spMkLst>
        </pc:spChg>
      </pc:sldChg>
      <pc:sldChg chg="modNotesTx">
        <pc:chgData name="NÝDRLE Pavel Ing." userId="d844defc-2987-4ff0-aed9-563c51eaca96" providerId="ADAL" clId="{E105848A-16F2-4A7E-9F22-9363B759ED2B}" dt="2023-11-08T13:26:31.876" v="1009" actId="20577"/>
        <pc:sldMkLst>
          <pc:docMk/>
          <pc:sldMk cId="1267734685" sldId="537"/>
        </pc:sldMkLst>
      </pc:sldChg>
      <pc:sldChg chg="modNotesTx">
        <pc:chgData name="NÝDRLE Pavel Ing." userId="d844defc-2987-4ff0-aed9-563c51eaca96" providerId="ADAL" clId="{E105848A-16F2-4A7E-9F22-9363B759ED2B}" dt="2023-11-08T13:29:40.586" v="1092" actId="20577"/>
        <pc:sldMkLst>
          <pc:docMk/>
          <pc:sldMk cId="3809256579" sldId="538"/>
        </pc:sldMkLst>
      </pc:sldChg>
      <pc:sldChg chg="modSp mod modNotesTx">
        <pc:chgData name="NÝDRLE Pavel Ing." userId="d844defc-2987-4ff0-aed9-563c51eaca96" providerId="ADAL" clId="{E105848A-16F2-4A7E-9F22-9363B759ED2B}" dt="2023-11-08T13:32:35.459" v="1194" actId="20577"/>
        <pc:sldMkLst>
          <pc:docMk/>
          <pc:sldMk cId="152102785" sldId="539"/>
        </pc:sldMkLst>
        <pc:spChg chg="mod">
          <ac:chgData name="NÝDRLE Pavel Ing." userId="d844defc-2987-4ff0-aed9-563c51eaca96" providerId="ADAL" clId="{E105848A-16F2-4A7E-9F22-9363B759ED2B}" dt="2023-11-08T13:32:04.178" v="1126" actId="20577"/>
          <ac:spMkLst>
            <pc:docMk/>
            <pc:sldMk cId="152102785" sldId="539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E105848A-16F2-4A7E-9F22-9363B759ED2B}" dt="2023-11-08T13:33:15.868" v="1200" actId="313"/>
        <pc:sldMkLst>
          <pc:docMk/>
          <pc:sldMk cId="2758267539" sldId="540"/>
        </pc:sldMkLst>
        <pc:spChg chg="mod">
          <ac:chgData name="NÝDRLE Pavel Ing." userId="d844defc-2987-4ff0-aed9-563c51eaca96" providerId="ADAL" clId="{E105848A-16F2-4A7E-9F22-9363B759ED2B}" dt="2023-11-08T13:33:15.868" v="1200" actId="313"/>
          <ac:spMkLst>
            <pc:docMk/>
            <pc:sldMk cId="2758267539" sldId="540"/>
            <ac:spMk id="9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3:43:57.275" v="1518" actId="20577"/>
        <pc:sldMkLst>
          <pc:docMk/>
          <pc:sldMk cId="1392909928" sldId="541"/>
        </pc:sldMkLst>
        <pc:spChg chg="mod">
          <ac:chgData name="NÝDRLE Pavel Ing." userId="d844defc-2987-4ff0-aed9-563c51eaca96" providerId="ADAL" clId="{E105848A-16F2-4A7E-9F22-9363B759ED2B}" dt="2023-11-08T13:41:53.892" v="1352" actId="20577"/>
          <ac:spMkLst>
            <pc:docMk/>
            <pc:sldMk cId="1392909928" sldId="541"/>
            <ac:spMk id="9" creationId="{00000000-0000-0000-0000-000000000000}"/>
          </ac:spMkLst>
        </pc:spChg>
      </pc:sldChg>
      <pc:sldChg chg="modNotesTx">
        <pc:chgData name="NÝDRLE Pavel Ing." userId="d844defc-2987-4ff0-aed9-563c51eaca96" providerId="ADAL" clId="{E105848A-16F2-4A7E-9F22-9363B759ED2B}" dt="2023-11-08T13:44:34.748" v="1565" actId="20577"/>
        <pc:sldMkLst>
          <pc:docMk/>
          <pc:sldMk cId="4008735694" sldId="542"/>
        </pc:sldMkLst>
      </pc:sldChg>
      <pc:sldChg chg="modNotesTx">
        <pc:chgData name="NÝDRLE Pavel Ing." userId="d844defc-2987-4ff0-aed9-563c51eaca96" providerId="ADAL" clId="{E105848A-16F2-4A7E-9F22-9363B759ED2B}" dt="2023-11-08T13:45:37.212" v="1671" actId="20577"/>
        <pc:sldMkLst>
          <pc:docMk/>
          <pc:sldMk cId="2837174524" sldId="543"/>
        </pc:sldMkLst>
      </pc:sldChg>
      <pc:sldChg chg="ord modNotesTx">
        <pc:chgData name="NÝDRLE Pavel Ing." userId="d844defc-2987-4ff0-aed9-563c51eaca96" providerId="ADAL" clId="{E105848A-16F2-4A7E-9F22-9363B759ED2B}" dt="2023-11-08T13:47:24.956" v="1781"/>
        <pc:sldMkLst>
          <pc:docMk/>
          <pc:sldMk cId="3608050011" sldId="544"/>
        </pc:sldMkLst>
      </pc:sldChg>
      <pc:sldChg chg="modSp mod modNotesTx">
        <pc:chgData name="NÝDRLE Pavel Ing." userId="d844defc-2987-4ff0-aed9-563c51eaca96" providerId="ADAL" clId="{E105848A-16F2-4A7E-9F22-9363B759ED2B}" dt="2023-11-08T14:06:47.610" v="2557" actId="20577"/>
        <pc:sldMkLst>
          <pc:docMk/>
          <pc:sldMk cId="1518909508" sldId="545"/>
        </pc:sldMkLst>
        <pc:spChg chg="mod">
          <ac:chgData name="NÝDRLE Pavel Ing." userId="d844defc-2987-4ff0-aed9-563c51eaca96" providerId="ADAL" clId="{E105848A-16F2-4A7E-9F22-9363B759ED2B}" dt="2023-11-08T14:06:47.610" v="2557" actId="20577"/>
          <ac:spMkLst>
            <pc:docMk/>
            <pc:sldMk cId="1518909508" sldId="545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4:12:48.040" v="2942" actId="5793"/>
        <pc:sldMkLst>
          <pc:docMk/>
          <pc:sldMk cId="2879217967" sldId="546"/>
        </pc:sldMkLst>
        <pc:spChg chg="mod">
          <ac:chgData name="NÝDRLE Pavel Ing." userId="d844defc-2987-4ff0-aed9-563c51eaca96" providerId="ADAL" clId="{E105848A-16F2-4A7E-9F22-9363B759ED2B}" dt="2023-11-08T14:12:48.040" v="2942" actId="5793"/>
          <ac:spMkLst>
            <pc:docMk/>
            <pc:sldMk cId="2879217967" sldId="546"/>
            <ac:spMk id="7" creationId="{BA2EF50D-A7C8-9094-57D2-9289414EF375}"/>
          </ac:spMkLst>
        </pc:spChg>
      </pc:sldChg>
      <pc:sldChg chg="modNotesTx">
        <pc:chgData name="NÝDRLE Pavel Ing." userId="d844defc-2987-4ff0-aed9-563c51eaca96" providerId="ADAL" clId="{E105848A-16F2-4A7E-9F22-9363B759ED2B}" dt="2023-11-08T14:20:14.731" v="3352" actId="6549"/>
        <pc:sldMkLst>
          <pc:docMk/>
          <pc:sldMk cId="2704900938" sldId="547"/>
        </pc:sldMkLst>
      </pc:sldChg>
      <pc:sldChg chg="modSp mod modNotesTx">
        <pc:chgData name="NÝDRLE Pavel Ing." userId="d844defc-2987-4ff0-aed9-563c51eaca96" providerId="ADAL" clId="{E105848A-16F2-4A7E-9F22-9363B759ED2B}" dt="2023-11-08T14:21:07.194" v="3354" actId="113"/>
        <pc:sldMkLst>
          <pc:docMk/>
          <pc:sldMk cId="4085793813" sldId="548"/>
        </pc:sldMkLst>
        <pc:spChg chg="mod">
          <ac:chgData name="NÝDRLE Pavel Ing." userId="d844defc-2987-4ff0-aed9-563c51eaca96" providerId="ADAL" clId="{E105848A-16F2-4A7E-9F22-9363B759ED2B}" dt="2023-11-08T14:21:07.194" v="3354" actId="113"/>
          <ac:spMkLst>
            <pc:docMk/>
            <pc:sldMk cId="4085793813" sldId="548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4:29:52.348" v="4057" actId="6549"/>
        <pc:sldMkLst>
          <pc:docMk/>
          <pc:sldMk cId="939305299" sldId="549"/>
        </pc:sldMkLst>
        <pc:spChg chg="mod">
          <ac:chgData name="NÝDRLE Pavel Ing." userId="d844defc-2987-4ff0-aed9-563c51eaca96" providerId="ADAL" clId="{E105848A-16F2-4A7E-9F22-9363B759ED2B}" dt="2023-11-08T14:29:52.348" v="4057" actId="6549"/>
          <ac:spMkLst>
            <pc:docMk/>
            <pc:sldMk cId="939305299" sldId="549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E105848A-16F2-4A7E-9F22-9363B759ED2B}" dt="2023-11-08T14:32:00.033" v="4130" actId="207"/>
        <pc:sldMkLst>
          <pc:docMk/>
          <pc:sldMk cId="2464703303" sldId="550"/>
        </pc:sldMkLst>
        <pc:spChg chg="mod">
          <ac:chgData name="NÝDRLE Pavel Ing." userId="d844defc-2987-4ff0-aed9-563c51eaca96" providerId="ADAL" clId="{E105848A-16F2-4A7E-9F22-9363B759ED2B}" dt="2023-11-08T14:32:00.033" v="4130" actId="207"/>
          <ac:spMkLst>
            <pc:docMk/>
            <pc:sldMk cId="2464703303" sldId="550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4:38:10.435" v="4492" actId="20577"/>
        <pc:sldMkLst>
          <pc:docMk/>
          <pc:sldMk cId="402943513" sldId="552"/>
        </pc:sldMkLst>
        <pc:spChg chg="mod">
          <ac:chgData name="NÝDRLE Pavel Ing." userId="d844defc-2987-4ff0-aed9-563c51eaca96" providerId="ADAL" clId="{E105848A-16F2-4A7E-9F22-9363B759ED2B}" dt="2023-11-08T14:38:10.435" v="4492" actId="20577"/>
          <ac:spMkLst>
            <pc:docMk/>
            <pc:sldMk cId="402943513" sldId="552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E105848A-16F2-4A7E-9F22-9363B759ED2B}" dt="2023-11-08T14:40:13.139" v="4505" actId="207"/>
        <pc:sldMkLst>
          <pc:docMk/>
          <pc:sldMk cId="1805640416" sldId="554"/>
        </pc:sldMkLst>
        <pc:spChg chg="mod">
          <ac:chgData name="NÝDRLE Pavel Ing." userId="d844defc-2987-4ff0-aed9-563c51eaca96" providerId="ADAL" clId="{E105848A-16F2-4A7E-9F22-9363B759ED2B}" dt="2023-11-08T14:40:13.139" v="4505" actId="207"/>
          <ac:spMkLst>
            <pc:docMk/>
            <pc:sldMk cId="1805640416" sldId="554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4:45:18.283" v="4755" actId="20577"/>
        <pc:sldMkLst>
          <pc:docMk/>
          <pc:sldMk cId="952500699" sldId="555"/>
        </pc:sldMkLst>
        <pc:spChg chg="mod">
          <ac:chgData name="NÝDRLE Pavel Ing." userId="d844defc-2987-4ff0-aed9-563c51eaca96" providerId="ADAL" clId="{E105848A-16F2-4A7E-9F22-9363B759ED2B}" dt="2023-11-08T14:41:44.837" v="4508" actId="6549"/>
          <ac:spMkLst>
            <pc:docMk/>
            <pc:sldMk cId="952500699" sldId="555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E105848A-16F2-4A7E-9F22-9363B759ED2B}" dt="2023-11-08T14:46:39.785" v="4756" actId="6549"/>
        <pc:sldMkLst>
          <pc:docMk/>
          <pc:sldMk cId="880348460" sldId="558"/>
        </pc:sldMkLst>
        <pc:spChg chg="mod">
          <ac:chgData name="NÝDRLE Pavel Ing." userId="d844defc-2987-4ff0-aed9-563c51eaca96" providerId="ADAL" clId="{E105848A-16F2-4A7E-9F22-9363B759ED2B}" dt="2023-11-08T14:46:39.785" v="4756" actId="6549"/>
          <ac:spMkLst>
            <pc:docMk/>
            <pc:sldMk cId="880348460" sldId="558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E105848A-16F2-4A7E-9F22-9363B759ED2B}" dt="2023-11-08T14:47:26.402" v="4785" actId="207"/>
        <pc:sldMkLst>
          <pc:docMk/>
          <pc:sldMk cId="3266841728" sldId="559"/>
        </pc:sldMkLst>
        <pc:spChg chg="mod">
          <ac:chgData name="NÝDRLE Pavel Ing." userId="d844defc-2987-4ff0-aed9-563c51eaca96" providerId="ADAL" clId="{E105848A-16F2-4A7E-9F22-9363B759ED2B}" dt="2023-11-08T14:47:26.402" v="4785" actId="207"/>
          <ac:spMkLst>
            <pc:docMk/>
            <pc:sldMk cId="3266841728" sldId="559"/>
            <ac:spMk id="7" creationId="{BA2EF50D-A7C8-9094-57D2-9289414EF375}"/>
          </ac:spMkLst>
        </pc:spChg>
      </pc:sldChg>
      <pc:sldChg chg="modSp mod modNotesTx">
        <pc:chgData name="NÝDRLE Pavel Ing." userId="d844defc-2987-4ff0-aed9-563c51eaca96" providerId="ADAL" clId="{E105848A-16F2-4A7E-9F22-9363B759ED2B}" dt="2023-11-08T14:49:27.647" v="4897" actId="6549"/>
        <pc:sldMkLst>
          <pc:docMk/>
          <pc:sldMk cId="3924404963" sldId="560"/>
        </pc:sldMkLst>
        <pc:spChg chg="mod">
          <ac:chgData name="NÝDRLE Pavel Ing." userId="d844defc-2987-4ff0-aed9-563c51eaca96" providerId="ADAL" clId="{E105848A-16F2-4A7E-9F22-9363B759ED2B}" dt="2023-11-08T14:49:27.647" v="4897" actId="6549"/>
          <ac:spMkLst>
            <pc:docMk/>
            <pc:sldMk cId="3924404963" sldId="560"/>
            <ac:spMk id="7" creationId="{BA2EF50D-A7C8-9094-57D2-9289414EF375}"/>
          </ac:spMkLst>
        </pc:spChg>
      </pc:sldChg>
      <pc:sldChg chg="modNotesTx">
        <pc:chgData name="NÝDRLE Pavel Ing." userId="d844defc-2987-4ff0-aed9-563c51eaca96" providerId="ADAL" clId="{E105848A-16F2-4A7E-9F22-9363B759ED2B}" dt="2023-11-08T14:51:44.323" v="4948" actId="20577"/>
        <pc:sldMkLst>
          <pc:docMk/>
          <pc:sldMk cId="4195422301" sldId="562"/>
        </pc:sldMkLst>
      </pc:sldChg>
      <pc:sldChg chg="modNotesTx">
        <pc:chgData name="NÝDRLE Pavel Ing." userId="d844defc-2987-4ff0-aed9-563c51eaca96" providerId="ADAL" clId="{E105848A-16F2-4A7E-9F22-9363B759ED2B}" dt="2023-11-08T14:54:48.195" v="5111" actId="20577"/>
        <pc:sldMkLst>
          <pc:docMk/>
          <pc:sldMk cId="1312630563" sldId="563"/>
        </pc:sldMkLst>
      </pc:sldChg>
      <pc:sldChg chg="del">
        <pc:chgData name="NÝDRLE Pavel Ing." userId="d844defc-2987-4ff0-aed9-563c51eaca96" providerId="ADAL" clId="{E105848A-16F2-4A7E-9F22-9363B759ED2B}" dt="2023-11-08T14:53:30.622" v="4952" actId="2696"/>
        <pc:sldMkLst>
          <pc:docMk/>
          <pc:sldMk cId="962646341" sldId="566"/>
        </pc:sldMkLst>
      </pc:sldChg>
      <pc:sldChg chg="del">
        <pc:chgData name="NÝDRLE Pavel Ing." userId="d844defc-2987-4ff0-aed9-563c51eaca96" providerId="ADAL" clId="{E105848A-16F2-4A7E-9F22-9363B759ED2B}" dt="2023-11-08T14:53:10.396" v="4949" actId="2696"/>
        <pc:sldMkLst>
          <pc:docMk/>
          <pc:sldMk cId="4143296670" sldId="567"/>
        </pc:sldMkLst>
      </pc:sldChg>
      <pc:sldChg chg="del">
        <pc:chgData name="NÝDRLE Pavel Ing." userId="d844defc-2987-4ff0-aed9-563c51eaca96" providerId="ADAL" clId="{E105848A-16F2-4A7E-9F22-9363B759ED2B}" dt="2023-11-08T14:53:14.526" v="4950" actId="2696"/>
        <pc:sldMkLst>
          <pc:docMk/>
          <pc:sldMk cId="2415707016" sldId="568"/>
        </pc:sldMkLst>
      </pc:sldChg>
      <pc:sldChg chg="del">
        <pc:chgData name="NÝDRLE Pavel Ing." userId="d844defc-2987-4ff0-aed9-563c51eaca96" providerId="ADAL" clId="{E105848A-16F2-4A7E-9F22-9363B759ED2B}" dt="2023-11-08T14:53:22.247" v="4951" actId="2696"/>
        <pc:sldMkLst>
          <pc:docMk/>
          <pc:sldMk cId="1465528957" sldId="569"/>
        </pc:sldMkLst>
      </pc:sldChg>
    </pc:docChg>
  </pc:docChgLst>
  <pc:docChgLst>
    <pc:chgData name="NÝDRLE Pavel Ing." userId="d844defc-2987-4ff0-aed9-563c51eaca96" providerId="ADAL" clId="{43DE8B20-206D-4DB9-A93B-C269252ECCFE}"/>
    <pc:docChg chg="custSel modSld">
      <pc:chgData name="NÝDRLE Pavel Ing." userId="d844defc-2987-4ff0-aed9-563c51eaca96" providerId="ADAL" clId="{43DE8B20-206D-4DB9-A93B-C269252ECCFE}" dt="2023-09-13T08:28:28.763" v="125" actId="6549"/>
      <pc:docMkLst>
        <pc:docMk/>
      </pc:docMkLst>
      <pc:sldChg chg="modSp mod">
        <pc:chgData name="NÝDRLE Pavel Ing." userId="d844defc-2987-4ff0-aed9-563c51eaca96" providerId="ADAL" clId="{43DE8B20-206D-4DB9-A93B-C269252ECCFE}" dt="2023-09-13T08:28:28.763" v="125" actId="6549"/>
        <pc:sldMkLst>
          <pc:docMk/>
          <pc:sldMk cId="2227262795" sldId="466"/>
        </pc:sldMkLst>
        <pc:spChg chg="mod">
          <ac:chgData name="NÝDRLE Pavel Ing." userId="d844defc-2987-4ff0-aed9-563c51eaca96" providerId="ADAL" clId="{43DE8B20-206D-4DB9-A93B-C269252ECCFE}" dt="2023-09-13T08:28:28.763" v="125" actId="6549"/>
          <ac:spMkLst>
            <pc:docMk/>
            <pc:sldMk cId="2227262795" sldId="466"/>
            <ac:spMk id="8" creationId="{00000000-0000-0000-0000-000000000000}"/>
          </ac:spMkLst>
        </pc:spChg>
      </pc:sldChg>
    </pc:docChg>
  </pc:docChgLst>
  <pc:docChgLst>
    <pc:chgData name="NÝDRLE Pavel Ing." userId="d844defc-2987-4ff0-aed9-563c51eaca96" providerId="ADAL" clId="{BB31E886-5932-4AD5-9855-61777EBAA490}"/>
    <pc:docChg chg="undo redo custSel addSld modSld sldOrd">
      <pc:chgData name="NÝDRLE Pavel Ing." userId="d844defc-2987-4ff0-aed9-563c51eaca96" providerId="ADAL" clId="{BB31E886-5932-4AD5-9855-61777EBAA490}" dt="2023-10-11T10:12:59.106" v="62" actId="1076"/>
      <pc:docMkLst>
        <pc:docMk/>
      </pc:docMkLst>
      <pc:sldChg chg="modSp mod">
        <pc:chgData name="NÝDRLE Pavel Ing." userId="d844defc-2987-4ff0-aed9-563c51eaca96" providerId="ADAL" clId="{BB31E886-5932-4AD5-9855-61777EBAA490}" dt="2023-10-11T09:24:50.409" v="2" actId="1076"/>
        <pc:sldMkLst>
          <pc:docMk/>
          <pc:sldMk cId="3618766960" sldId="468"/>
        </pc:sldMkLst>
        <pc:spChg chg="mod">
          <ac:chgData name="NÝDRLE Pavel Ing." userId="d844defc-2987-4ff0-aed9-563c51eaca96" providerId="ADAL" clId="{BB31E886-5932-4AD5-9855-61777EBAA490}" dt="2023-10-11T09:24:50.409" v="2" actId="1076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B31E886-5932-4AD5-9855-61777EBAA490}" dt="2023-10-11T09:30:58.350" v="52" actId="313"/>
        <pc:sldMkLst>
          <pc:docMk/>
          <pc:sldMk cId="522507500" sldId="473"/>
        </pc:sldMkLst>
        <pc:spChg chg="mod">
          <ac:chgData name="NÝDRLE Pavel Ing." userId="d844defc-2987-4ff0-aed9-563c51eaca96" providerId="ADAL" clId="{BB31E886-5932-4AD5-9855-61777EBAA490}" dt="2023-10-11T09:30:58.350" v="52" actId="313"/>
          <ac:spMkLst>
            <pc:docMk/>
            <pc:sldMk cId="522507500" sldId="47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B31E886-5932-4AD5-9855-61777EBAA490}" dt="2023-10-11T10:12:59.106" v="62" actId="1076"/>
        <pc:sldMkLst>
          <pc:docMk/>
          <pc:sldMk cId="1629010330" sldId="482"/>
        </pc:sldMkLst>
        <pc:picChg chg="mod">
          <ac:chgData name="NÝDRLE Pavel Ing." userId="d844defc-2987-4ff0-aed9-563c51eaca96" providerId="ADAL" clId="{BB31E886-5932-4AD5-9855-61777EBAA490}" dt="2023-10-11T10:12:59.106" v="62" actId="1076"/>
          <ac:picMkLst>
            <pc:docMk/>
            <pc:sldMk cId="1629010330" sldId="482"/>
            <ac:picMk id="4" creationId="{E54E55AA-891F-4A80-86AB-D30E374879E8}"/>
          </ac:picMkLst>
        </pc:picChg>
      </pc:sldChg>
      <pc:sldChg chg="ord">
        <pc:chgData name="NÝDRLE Pavel Ing." userId="d844defc-2987-4ff0-aed9-563c51eaca96" providerId="ADAL" clId="{BB31E886-5932-4AD5-9855-61777EBAA490}" dt="2023-10-11T09:31:45.010" v="54"/>
        <pc:sldMkLst>
          <pc:docMk/>
          <pc:sldMk cId="275710930" sldId="505"/>
        </pc:sldMkLst>
      </pc:sldChg>
      <pc:sldChg chg="modSp mod">
        <pc:chgData name="NÝDRLE Pavel Ing." userId="d844defc-2987-4ff0-aed9-563c51eaca96" providerId="ADAL" clId="{BB31E886-5932-4AD5-9855-61777EBAA490}" dt="2023-10-11T09:32:43.714" v="57" actId="207"/>
        <pc:sldMkLst>
          <pc:docMk/>
          <pc:sldMk cId="2790210829" sldId="514"/>
        </pc:sldMkLst>
        <pc:spChg chg="mod">
          <ac:chgData name="NÝDRLE Pavel Ing." userId="d844defc-2987-4ff0-aed9-563c51eaca96" providerId="ADAL" clId="{BB31E886-5932-4AD5-9855-61777EBAA490}" dt="2023-10-11T09:32:43.714" v="57" actId="207"/>
          <ac:spMkLst>
            <pc:docMk/>
            <pc:sldMk cId="2790210829" sldId="514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BB31E886-5932-4AD5-9855-61777EBAA490}" dt="2023-10-11T09:52:09.780" v="58" actId="6549"/>
        <pc:sldMkLst>
          <pc:docMk/>
          <pc:sldMk cId="3333219677" sldId="523"/>
        </pc:sldMkLst>
      </pc:sldChg>
      <pc:sldChg chg="modNotesTx">
        <pc:chgData name="NÝDRLE Pavel Ing." userId="d844defc-2987-4ff0-aed9-563c51eaca96" providerId="ADAL" clId="{BB31E886-5932-4AD5-9855-61777EBAA490}" dt="2023-10-11T09:52:23.246" v="59" actId="6549"/>
        <pc:sldMkLst>
          <pc:docMk/>
          <pc:sldMk cId="2550748017" sldId="524"/>
        </pc:sldMkLst>
      </pc:sldChg>
      <pc:sldChg chg="modSp mod">
        <pc:chgData name="NÝDRLE Pavel Ing." userId="d844defc-2987-4ff0-aed9-563c51eaca96" providerId="ADAL" clId="{BB31E886-5932-4AD5-9855-61777EBAA490}" dt="2023-10-11T09:30:03.097" v="46" actId="207"/>
        <pc:sldMkLst>
          <pc:docMk/>
          <pc:sldMk cId="2144581462" sldId="525"/>
        </pc:sldMkLst>
        <pc:spChg chg="mod">
          <ac:chgData name="NÝDRLE Pavel Ing." userId="d844defc-2987-4ff0-aed9-563c51eaca96" providerId="ADAL" clId="{BB31E886-5932-4AD5-9855-61777EBAA490}" dt="2023-10-11T09:29:03.455" v="37" actId="20577"/>
          <ac:spMkLst>
            <pc:docMk/>
            <pc:sldMk cId="2144581462" sldId="525"/>
            <ac:spMk id="2" creationId="{00000000-0000-0000-0000-000000000000}"/>
          </ac:spMkLst>
        </pc:spChg>
        <pc:spChg chg="mod">
          <ac:chgData name="NÝDRLE Pavel Ing." userId="d844defc-2987-4ff0-aed9-563c51eaca96" providerId="ADAL" clId="{BB31E886-5932-4AD5-9855-61777EBAA490}" dt="2023-10-11T09:30:03.097" v="46" actId="207"/>
          <ac:spMkLst>
            <pc:docMk/>
            <pc:sldMk cId="2144581462" sldId="525"/>
            <ac:spMk id="5" creationId="{F81C8A9D-7271-5592-5BAE-D94F0CD0CF9D}"/>
          </ac:spMkLst>
        </pc:spChg>
        <pc:spChg chg="mod">
          <ac:chgData name="NÝDRLE Pavel Ing." userId="d844defc-2987-4ff0-aed9-563c51eaca96" providerId="ADAL" clId="{BB31E886-5932-4AD5-9855-61777EBAA490}" dt="2023-10-11T09:29:15.370" v="39" actId="115"/>
          <ac:spMkLst>
            <pc:docMk/>
            <pc:sldMk cId="2144581462" sldId="52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BB31E886-5932-4AD5-9855-61777EBAA490}" dt="2023-10-11T09:25:20.869" v="11" actId="1076"/>
        <pc:sldMkLst>
          <pc:docMk/>
          <pc:sldMk cId="1338508480" sldId="527"/>
        </pc:sldMkLst>
        <pc:spChg chg="mod">
          <ac:chgData name="NÝDRLE Pavel Ing." userId="d844defc-2987-4ff0-aed9-563c51eaca96" providerId="ADAL" clId="{BB31E886-5932-4AD5-9855-61777EBAA490}" dt="2023-10-11T09:25:20.869" v="11" actId="1076"/>
          <ac:spMkLst>
            <pc:docMk/>
            <pc:sldMk cId="1338508480" sldId="527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5361F72C-18AD-41F4-969A-7CE94952E80D}"/>
    <pc:docChg chg="undo custSel addSld delSld modSld">
      <pc:chgData name="NÝDRLE Pavel Ing." userId="d844defc-2987-4ff0-aed9-563c51eaca96" providerId="ADAL" clId="{5361F72C-18AD-41F4-969A-7CE94952E80D}" dt="2023-10-03T12:27:48.424" v="235" actId="207"/>
      <pc:docMkLst>
        <pc:docMk/>
      </pc:docMkLst>
      <pc:sldChg chg="modSp mod">
        <pc:chgData name="NÝDRLE Pavel Ing." userId="d844defc-2987-4ff0-aed9-563c51eaca96" providerId="ADAL" clId="{5361F72C-18AD-41F4-969A-7CE94952E80D}" dt="2023-10-03T12:27:48.424" v="235" actId="207"/>
        <pc:sldMkLst>
          <pc:docMk/>
          <pc:sldMk cId="0" sldId="258"/>
        </pc:sldMkLst>
        <pc:spChg chg="mod">
          <ac:chgData name="NÝDRLE Pavel Ing." userId="d844defc-2987-4ff0-aed9-563c51eaca96" providerId="ADAL" clId="{5361F72C-18AD-41F4-969A-7CE94952E80D}" dt="2023-10-03T12:27:48.424" v="235" actId="20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NÝDRLE Pavel Ing." userId="d844defc-2987-4ff0-aed9-563c51eaca96" providerId="ADAL" clId="{5361F72C-18AD-41F4-969A-7CE94952E80D}" dt="2023-10-03T08:09:36.661" v="3" actId="6549"/>
        <pc:sldMkLst>
          <pc:docMk/>
          <pc:sldMk cId="3618766960" sldId="468"/>
        </pc:sldMkLst>
        <pc:spChg chg="mod">
          <ac:chgData name="NÝDRLE Pavel Ing." userId="d844defc-2987-4ff0-aed9-563c51eaca96" providerId="ADAL" clId="{5361F72C-18AD-41F4-969A-7CE94952E80D}" dt="2023-10-03T08:09:36.661" v="3" actId="6549"/>
          <ac:spMkLst>
            <pc:docMk/>
            <pc:sldMk cId="3618766960" sldId="46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17:03.576" v="6" actId="207"/>
        <pc:sldMkLst>
          <pc:docMk/>
          <pc:sldMk cId="658445089" sldId="474"/>
        </pc:sldMkLst>
        <pc:spChg chg="mod">
          <ac:chgData name="NÝDRLE Pavel Ing." userId="d844defc-2987-4ff0-aed9-563c51eaca96" providerId="ADAL" clId="{5361F72C-18AD-41F4-969A-7CE94952E80D}" dt="2023-10-03T08:17:03.576" v="6" actId="207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27:40.178" v="58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5361F72C-18AD-41F4-969A-7CE94952E80D}" dt="2023-10-03T08:27:40.178" v="58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7:20:04.260" v="1" actId="113"/>
        <pc:sldMkLst>
          <pc:docMk/>
          <pc:sldMk cId="670512013" sldId="491"/>
        </pc:sldMkLst>
        <pc:spChg chg="mod">
          <ac:chgData name="NÝDRLE Pavel Ing." userId="d844defc-2987-4ff0-aed9-563c51eaca96" providerId="ADAL" clId="{5361F72C-18AD-41F4-969A-7CE94952E80D}" dt="2023-10-03T07:20:04.260" v="1" actId="113"/>
          <ac:spMkLst>
            <pc:docMk/>
            <pc:sldMk cId="670512013" sldId="491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5361F72C-18AD-41F4-969A-7CE94952E80D}" dt="2023-10-03T08:10:23.122" v="5" actId="6549"/>
        <pc:sldMkLst>
          <pc:docMk/>
          <pc:sldMk cId="2214154633" sldId="493"/>
        </pc:sldMkLst>
        <pc:spChg chg="mod">
          <ac:chgData name="NÝDRLE Pavel Ing." userId="d844defc-2987-4ff0-aed9-563c51eaca96" providerId="ADAL" clId="{5361F72C-18AD-41F4-969A-7CE94952E80D}" dt="2023-10-03T08:10:23.122" v="5" actId="6549"/>
          <ac:spMkLst>
            <pc:docMk/>
            <pc:sldMk cId="2214154633" sldId="493"/>
            <ac:spMk id="6" creationId="{93BAEEBE-9D58-96B4-3A56-8261959FDB20}"/>
          </ac:spMkLst>
        </pc:spChg>
      </pc:sldChg>
      <pc:sldChg chg="addSp delSp modSp add mod modNotesTx">
        <pc:chgData name="NÝDRLE Pavel Ing." userId="d844defc-2987-4ff0-aed9-563c51eaca96" providerId="ADAL" clId="{5361F72C-18AD-41F4-969A-7CE94952E80D}" dt="2023-10-03T08:37:26.302" v="234" actId="20577"/>
        <pc:sldMkLst>
          <pc:docMk/>
          <pc:sldMk cId="288734260" sldId="495"/>
        </pc:sldMkLst>
        <pc:spChg chg="mod">
          <ac:chgData name="NÝDRLE Pavel Ing." userId="d844defc-2987-4ff0-aed9-563c51eaca96" providerId="ADAL" clId="{5361F72C-18AD-41F4-969A-7CE94952E80D}" dt="2023-10-03T08:23:04.268" v="22"/>
          <ac:spMkLst>
            <pc:docMk/>
            <pc:sldMk cId="288734260" sldId="495"/>
            <ac:spMk id="2" creationId="{00000000-0000-0000-0000-000000000000}"/>
          </ac:spMkLst>
        </pc:spChg>
        <pc:spChg chg="mod">
          <ac:chgData name="NÝDRLE Pavel Ing." userId="d844defc-2987-4ff0-aed9-563c51eaca96" providerId="ADAL" clId="{5361F72C-18AD-41F4-969A-7CE94952E80D}" dt="2023-10-03T08:23:14.820" v="23"/>
          <ac:spMkLst>
            <pc:docMk/>
            <pc:sldMk cId="288734260" sldId="495"/>
            <ac:spMk id="3" creationId="{00000000-0000-0000-0000-000000000000}"/>
          </ac:spMkLst>
        </pc:spChg>
        <pc:spChg chg="add del mod">
          <ac:chgData name="NÝDRLE Pavel Ing." userId="d844defc-2987-4ff0-aed9-563c51eaca96" providerId="ADAL" clId="{5361F72C-18AD-41F4-969A-7CE94952E80D}" dt="2023-10-03T08:23:25.185" v="25" actId="478"/>
          <ac:spMkLst>
            <pc:docMk/>
            <pc:sldMk cId="288734260" sldId="495"/>
            <ac:spMk id="5" creationId="{7551BE73-9406-EF0F-17A0-C4CDEB8C44EE}"/>
          </ac:spMkLst>
        </pc:spChg>
        <pc:spChg chg="mod">
          <ac:chgData name="NÝDRLE Pavel Ing." userId="d844defc-2987-4ff0-aed9-563c51eaca96" providerId="ADAL" clId="{5361F72C-18AD-41F4-969A-7CE94952E80D}" dt="2023-10-03T08:37:26.302" v="234" actId="20577"/>
          <ac:spMkLst>
            <pc:docMk/>
            <pc:sldMk cId="288734260" sldId="495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5361F72C-18AD-41F4-969A-7CE94952E80D}" dt="2023-10-03T08:31:48.129" v="106" actId="5793"/>
        <pc:sldMkLst>
          <pc:docMk/>
          <pc:sldMk cId="2756500604" sldId="496"/>
        </pc:sldMkLst>
        <pc:spChg chg="mod">
          <ac:chgData name="NÝDRLE Pavel Ing." userId="d844defc-2987-4ff0-aed9-563c51eaca96" providerId="ADAL" clId="{5361F72C-18AD-41F4-969A-7CE94952E80D}" dt="2023-10-03T08:31:48.129" v="106" actId="5793"/>
          <ac:spMkLst>
            <pc:docMk/>
            <pc:sldMk cId="2756500604" sldId="496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5361F72C-18AD-41F4-969A-7CE94952E80D}" dt="2023-10-03T08:33:01.905" v="118" actId="313"/>
        <pc:sldMkLst>
          <pc:docMk/>
          <pc:sldMk cId="1438448203" sldId="497"/>
        </pc:sldMkLst>
        <pc:spChg chg="mod">
          <ac:chgData name="NÝDRLE Pavel Ing." userId="d844defc-2987-4ff0-aed9-563c51eaca96" providerId="ADAL" clId="{5361F72C-18AD-41F4-969A-7CE94952E80D}" dt="2023-10-03T08:33:01.905" v="118" actId="313"/>
          <ac:spMkLst>
            <pc:docMk/>
            <pc:sldMk cId="1438448203" sldId="497"/>
            <ac:spMk id="6" creationId="{93BAEEBE-9D58-96B4-3A56-8261959FDB20}"/>
          </ac:spMkLst>
        </pc:spChg>
      </pc:sldChg>
    </pc:docChg>
  </pc:docChgLst>
  <pc:docChgLst>
    <pc:chgData name="PRČINA Anton Ing." userId="S::prcina.anton@uhul.cz::33457225-58fb-4a3c-bb2c-68dc90a0a3af" providerId="AD" clId="Web-{F6DB3A99-719C-47EB-89DD-9014D38256F9}"/>
    <pc:docChg chg="addSld modSld">
      <pc:chgData name="PRČINA Anton Ing." userId="S::prcina.anton@uhul.cz::33457225-58fb-4a3c-bb2c-68dc90a0a3af" providerId="AD" clId="Web-{F6DB3A99-719C-47EB-89DD-9014D38256F9}" dt="2023-10-11T10:32:33.129" v="2"/>
      <pc:docMkLst>
        <pc:docMk/>
      </pc:docMkLst>
      <pc:sldChg chg="addSp delSp modSp add replId">
        <pc:chgData name="PRČINA Anton Ing." userId="S::prcina.anton@uhul.cz::33457225-58fb-4a3c-bb2c-68dc90a0a3af" providerId="AD" clId="Web-{F6DB3A99-719C-47EB-89DD-9014D38256F9}" dt="2023-10-11T10:32:33.129" v="2"/>
        <pc:sldMkLst>
          <pc:docMk/>
          <pc:sldMk cId="1509864874" sldId="528"/>
        </pc:sldMkLst>
        <pc:picChg chg="add mod">
          <ac:chgData name="PRČINA Anton Ing." userId="S::prcina.anton@uhul.cz::33457225-58fb-4a3c-bb2c-68dc90a0a3af" providerId="AD" clId="Web-{F6DB3A99-719C-47EB-89DD-9014D38256F9}" dt="2023-10-11T10:32:33.129" v="2"/>
          <ac:picMkLst>
            <pc:docMk/>
            <pc:sldMk cId="1509864874" sldId="528"/>
            <ac:picMk id="3" creationId="{FEDF5A3E-E254-EAC8-3F58-3543E38447F1}"/>
          </ac:picMkLst>
        </pc:picChg>
        <pc:picChg chg="del">
          <ac:chgData name="PRČINA Anton Ing." userId="S::prcina.anton@uhul.cz::33457225-58fb-4a3c-bb2c-68dc90a0a3af" providerId="AD" clId="Web-{F6DB3A99-719C-47EB-89DD-9014D38256F9}" dt="2023-10-11T10:32:25.660" v="1"/>
          <ac:picMkLst>
            <pc:docMk/>
            <pc:sldMk cId="1509864874" sldId="528"/>
            <ac:picMk id="4" creationId="{E54E55AA-891F-4A80-86AB-D30E374879E8}"/>
          </ac:picMkLst>
        </pc:picChg>
      </pc:sldChg>
    </pc:docChg>
  </pc:docChgLst>
  <pc:docChgLst>
    <pc:chgData name="NÝDRLE Pavel Ing." userId="d844defc-2987-4ff0-aed9-563c51eaca96" providerId="ADAL" clId="{051E293F-CC0D-471A-BCE4-70C8EA313710}"/>
    <pc:docChg chg="undo custSel modSld">
      <pc:chgData name="NÝDRLE Pavel Ing." userId="d844defc-2987-4ff0-aed9-563c51eaca96" providerId="ADAL" clId="{051E293F-CC0D-471A-BCE4-70C8EA313710}" dt="2023-11-10T08:31:01.787" v="167" actId="114"/>
      <pc:docMkLst>
        <pc:docMk/>
      </pc:docMkLst>
      <pc:sldChg chg="modNotesTx">
        <pc:chgData name="NÝDRLE Pavel Ing." userId="d844defc-2987-4ff0-aed9-563c51eaca96" providerId="ADAL" clId="{051E293F-CC0D-471A-BCE4-70C8EA313710}" dt="2023-11-10T08:14:52.918" v="113" actId="6549"/>
        <pc:sldMkLst>
          <pc:docMk/>
          <pc:sldMk cId="0" sldId="258"/>
        </pc:sldMkLst>
      </pc:sldChg>
      <pc:sldChg chg="modSp mod">
        <pc:chgData name="NÝDRLE Pavel Ing." userId="d844defc-2987-4ff0-aed9-563c51eaca96" providerId="ADAL" clId="{051E293F-CC0D-471A-BCE4-70C8EA313710}" dt="2023-11-10T08:21:23.266" v="114" actId="207"/>
        <pc:sldMkLst>
          <pc:docMk/>
          <pc:sldMk cId="3608050011" sldId="544"/>
        </pc:sldMkLst>
        <pc:spChg chg="mod">
          <ac:chgData name="NÝDRLE Pavel Ing." userId="d844defc-2987-4ff0-aed9-563c51eaca96" providerId="ADAL" clId="{051E293F-CC0D-471A-BCE4-70C8EA313710}" dt="2023-11-10T08:21:23.266" v="114" actId="207"/>
          <ac:spMkLst>
            <pc:docMk/>
            <pc:sldMk cId="3608050011" sldId="544"/>
            <ac:spMk id="7" creationId="{BA2EF50D-A7C8-9094-57D2-9289414EF375}"/>
          </ac:spMkLst>
        </pc:spChg>
      </pc:sldChg>
      <pc:sldChg chg="modNotesTx">
        <pc:chgData name="NÝDRLE Pavel Ing." userId="d844defc-2987-4ff0-aed9-563c51eaca96" providerId="ADAL" clId="{051E293F-CC0D-471A-BCE4-70C8EA313710}" dt="2023-11-10T08:29:32.027" v="144" actId="113"/>
        <pc:sldMkLst>
          <pc:docMk/>
          <pc:sldMk cId="2704900938" sldId="547"/>
        </pc:sldMkLst>
      </pc:sldChg>
      <pc:sldChg chg="modSp mod">
        <pc:chgData name="NÝDRLE Pavel Ing." userId="d844defc-2987-4ff0-aed9-563c51eaca96" providerId="ADAL" clId="{051E293F-CC0D-471A-BCE4-70C8EA313710}" dt="2023-11-10T08:31:01.787" v="167" actId="114"/>
        <pc:sldMkLst>
          <pc:docMk/>
          <pc:sldMk cId="939305299" sldId="549"/>
        </pc:sldMkLst>
        <pc:spChg chg="mod">
          <ac:chgData name="NÝDRLE Pavel Ing." userId="d844defc-2987-4ff0-aed9-563c51eaca96" providerId="ADAL" clId="{051E293F-CC0D-471A-BCE4-70C8EA313710}" dt="2023-11-10T08:31:01.787" v="167" actId="114"/>
          <ac:spMkLst>
            <pc:docMk/>
            <pc:sldMk cId="939305299" sldId="549"/>
            <ac:spMk id="7" creationId="{BA2EF50D-A7C8-9094-57D2-9289414EF375}"/>
          </ac:spMkLst>
        </pc:spChg>
      </pc:sldChg>
      <pc:sldChg chg="modSp mod">
        <pc:chgData name="NÝDRLE Pavel Ing." userId="d844defc-2987-4ff0-aed9-563c51eaca96" providerId="ADAL" clId="{051E293F-CC0D-471A-BCE4-70C8EA313710}" dt="2023-11-10T08:06:45.912" v="96" actId="20577"/>
        <pc:sldMkLst>
          <pc:docMk/>
          <pc:sldMk cId="3924404963" sldId="560"/>
        </pc:sldMkLst>
        <pc:spChg chg="mod">
          <ac:chgData name="NÝDRLE Pavel Ing." userId="d844defc-2987-4ff0-aed9-563c51eaca96" providerId="ADAL" clId="{051E293F-CC0D-471A-BCE4-70C8EA313710}" dt="2023-11-10T08:06:45.912" v="96" actId="20577"/>
          <ac:spMkLst>
            <pc:docMk/>
            <pc:sldMk cId="3924404963" sldId="560"/>
            <ac:spMk id="7" creationId="{BA2EF50D-A7C8-9094-57D2-9289414EF375}"/>
          </ac:spMkLst>
        </pc:spChg>
      </pc:sldChg>
    </pc:docChg>
  </pc:docChgLst>
  <pc:docChgLst>
    <pc:chgData name="NÝDRLE Pavel Ing." userId="d844defc-2987-4ff0-aed9-563c51eaca96" providerId="ADAL" clId="{C0800490-4206-46A1-939A-9BFFDF5D3EB5}"/>
    <pc:docChg chg="undo custSel addSld delSld modSld">
      <pc:chgData name="NÝDRLE Pavel Ing." userId="d844defc-2987-4ff0-aed9-563c51eaca96" providerId="ADAL" clId="{C0800490-4206-46A1-939A-9BFFDF5D3EB5}" dt="2023-10-12T11:56:27.171" v="598" actId="313"/>
      <pc:docMkLst>
        <pc:docMk/>
      </pc:docMkLst>
      <pc:sldChg chg="addSp modSp mod">
        <pc:chgData name="NÝDRLE Pavel Ing." userId="d844defc-2987-4ff0-aed9-563c51eaca96" providerId="ADAL" clId="{C0800490-4206-46A1-939A-9BFFDF5D3EB5}" dt="2023-10-12T11:34:05.940" v="31" actId="1076"/>
        <pc:sldMkLst>
          <pc:docMk/>
          <pc:sldMk cId="1744019744" sldId="467"/>
        </pc:sldMkLst>
        <pc:spChg chg="add mod">
          <ac:chgData name="NÝDRLE Pavel Ing." userId="d844defc-2987-4ff0-aed9-563c51eaca96" providerId="ADAL" clId="{C0800490-4206-46A1-939A-9BFFDF5D3EB5}" dt="2023-10-12T11:34:05.940" v="31" actId="1076"/>
          <ac:spMkLst>
            <pc:docMk/>
            <pc:sldMk cId="1744019744" sldId="467"/>
            <ac:spMk id="5" creationId="{3AEF4F0E-A921-4819-423D-9832CE2F27FB}"/>
          </ac:spMkLst>
        </pc:spChg>
      </pc:sldChg>
      <pc:sldChg chg="modSp mod">
        <pc:chgData name="NÝDRLE Pavel Ing." userId="d844defc-2987-4ff0-aed9-563c51eaca96" providerId="ADAL" clId="{C0800490-4206-46A1-939A-9BFFDF5D3EB5}" dt="2023-10-12T11:42:14.353" v="233" actId="20577"/>
        <pc:sldMkLst>
          <pc:docMk/>
          <pc:sldMk cId="1783712230" sldId="472"/>
        </pc:sldMkLst>
        <pc:spChg chg="mod">
          <ac:chgData name="NÝDRLE Pavel Ing." userId="d844defc-2987-4ff0-aed9-563c51eaca96" providerId="ADAL" clId="{C0800490-4206-46A1-939A-9BFFDF5D3EB5}" dt="2023-10-12T11:42:14.353" v="233" actId="20577"/>
          <ac:spMkLst>
            <pc:docMk/>
            <pc:sldMk cId="1783712230" sldId="47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08:05:13.105" v="0" actId="11"/>
        <pc:sldMkLst>
          <pc:docMk/>
          <pc:sldMk cId="658445089" sldId="474"/>
        </pc:sldMkLst>
        <pc:spChg chg="mod">
          <ac:chgData name="NÝDRLE Pavel Ing." userId="d844defc-2987-4ff0-aed9-563c51eaca96" providerId="ADAL" clId="{C0800490-4206-46A1-939A-9BFFDF5D3EB5}" dt="2023-10-12T08:05:13.105" v="0" actId="11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52:03.505" v="381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C0800490-4206-46A1-939A-9BFFDF5D3EB5}" dt="2023-10-12T11:52:03.505" v="381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52:14.822" v="382" actId="207"/>
        <pc:sldMkLst>
          <pc:docMk/>
          <pc:sldMk cId="2256339074" sldId="481"/>
        </pc:sldMkLst>
        <pc:spChg chg="mod">
          <ac:chgData name="NÝDRLE Pavel Ing." userId="d844defc-2987-4ff0-aed9-563c51eaca96" providerId="ADAL" clId="{C0800490-4206-46A1-939A-9BFFDF5D3EB5}" dt="2023-10-12T11:52:14.822" v="382" actId="207"/>
          <ac:spMkLst>
            <pc:docMk/>
            <pc:sldMk cId="2256339074" sldId="481"/>
            <ac:spMk id="6" creationId="{93BAEEBE-9D58-96B4-3A56-8261959FDB20}"/>
          </ac:spMkLst>
        </pc:spChg>
      </pc:sldChg>
      <pc:sldChg chg="del">
        <pc:chgData name="NÝDRLE Pavel Ing." userId="d844defc-2987-4ff0-aed9-563c51eaca96" providerId="ADAL" clId="{C0800490-4206-46A1-939A-9BFFDF5D3EB5}" dt="2023-10-12T08:06:01.137" v="1" actId="2696"/>
        <pc:sldMkLst>
          <pc:docMk/>
          <pc:sldMk cId="1629010330" sldId="482"/>
        </pc:sldMkLst>
      </pc:sldChg>
      <pc:sldChg chg="modSp mod modNotesTx">
        <pc:chgData name="NÝDRLE Pavel Ing." userId="d844defc-2987-4ff0-aed9-563c51eaca96" providerId="ADAL" clId="{C0800490-4206-46A1-939A-9BFFDF5D3EB5}" dt="2023-10-12T11:50:22.782" v="380" actId="20577"/>
        <pc:sldMkLst>
          <pc:docMk/>
          <pc:sldMk cId="801675316" sldId="483"/>
        </pc:sldMkLst>
        <pc:spChg chg="mod">
          <ac:chgData name="NÝDRLE Pavel Ing." userId="d844defc-2987-4ff0-aed9-563c51eaca96" providerId="ADAL" clId="{C0800490-4206-46A1-939A-9BFFDF5D3EB5}" dt="2023-10-12T08:06:18.288" v="5" actId="20577"/>
          <ac:spMkLst>
            <pc:docMk/>
            <pc:sldMk cId="801675316" sldId="48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40:11.596" v="134" actId="20577"/>
        <pc:sldMkLst>
          <pc:docMk/>
          <pc:sldMk cId="736581941" sldId="512"/>
        </pc:sldMkLst>
        <pc:spChg chg="mod">
          <ac:chgData name="NÝDRLE Pavel Ing." userId="d844defc-2987-4ff0-aed9-563c51eaca96" providerId="ADAL" clId="{C0800490-4206-46A1-939A-9BFFDF5D3EB5}" dt="2023-10-12T11:40:11.596" v="134" actId="20577"/>
          <ac:spMkLst>
            <pc:docMk/>
            <pc:sldMk cId="736581941" sldId="51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37:07.203" v="87" actId="20577"/>
        <pc:sldMkLst>
          <pc:docMk/>
          <pc:sldMk cId="2144581462" sldId="525"/>
        </pc:sldMkLst>
        <pc:spChg chg="mod">
          <ac:chgData name="NÝDRLE Pavel Ing." userId="d844defc-2987-4ff0-aed9-563c51eaca96" providerId="ADAL" clId="{C0800490-4206-46A1-939A-9BFFDF5D3EB5}" dt="2023-10-12T11:37:07.203" v="87" actId="20577"/>
          <ac:spMkLst>
            <pc:docMk/>
            <pc:sldMk cId="2144581462" sldId="525"/>
            <ac:spMk id="5" creationId="{F81C8A9D-7271-5592-5BAE-D94F0CD0CF9D}"/>
          </ac:spMkLst>
        </pc:spChg>
      </pc:sldChg>
      <pc:sldChg chg="modSp mod">
        <pc:chgData name="NÝDRLE Pavel Ing." userId="d844defc-2987-4ff0-aed9-563c51eaca96" providerId="ADAL" clId="{C0800490-4206-46A1-939A-9BFFDF5D3EB5}" dt="2023-10-12T11:39:25.518" v="129" actId="20577"/>
        <pc:sldMkLst>
          <pc:docMk/>
          <pc:sldMk cId="1246963572" sldId="526"/>
        </pc:sldMkLst>
        <pc:spChg chg="mod">
          <ac:chgData name="NÝDRLE Pavel Ing." userId="d844defc-2987-4ff0-aed9-563c51eaca96" providerId="ADAL" clId="{C0800490-4206-46A1-939A-9BFFDF5D3EB5}" dt="2023-10-12T11:39:25.518" v="129" actId="20577"/>
          <ac:spMkLst>
            <pc:docMk/>
            <pc:sldMk cId="1246963572" sldId="52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C0800490-4206-46A1-939A-9BFFDF5D3EB5}" dt="2023-10-12T11:35:17.708" v="85" actId="255"/>
        <pc:sldMkLst>
          <pc:docMk/>
          <pc:sldMk cId="1338508480" sldId="527"/>
        </pc:sldMkLst>
        <pc:spChg chg="mod">
          <ac:chgData name="NÝDRLE Pavel Ing." userId="d844defc-2987-4ff0-aed9-563c51eaca96" providerId="ADAL" clId="{C0800490-4206-46A1-939A-9BFFDF5D3EB5}" dt="2023-10-12T11:35:17.708" v="85" actId="255"/>
          <ac:spMkLst>
            <pc:docMk/>
            <pc:sldMk cId="1338508480" sldId="527"/>
            <ac:spMk id="6" creationId="{93BAEEBE-9D58-96B4-3A56-8261959FDB20}"/>
          </ac:spMkLst>
        </pc:spChg>
      </pc:sldChg>
      <pc:sldChg chg="modSp add mod">
        <pc:chgData name="NÝDRLE Pavel Ing." userId="d844defc-2987-4ff0-aed9-563c51eaca96" providerId="ADAL" clId="{C0800490-4206-46A1-939A-9BFFDF5D3EB5}" dt="2023-10-12T11:56:27.171" v="598" actId="313"/>
        <pc:sldMkLst>
          <pc:docMk/>
          <pc:sldMk cId="1495392350" sldId="529"/>
        </pc:sldMkLst>
        <pc:spChg chg="mod">
          <ac:chgData name="NÝDRLE Pavel Ing." userId="d844defc-2987-4ff0-aed9-563c51eaca96" providerId="ADAL" clId="{C0800490-4206-46A1-939A-9BFFDF5D3EB5}" dt="2023-10-12T11:56:27.171" v="598" actId="313"/>
          <ac:spMkLst>
            <pc:docMk/>
            <pc:sldMk cId="1495392350" sldId="529"/>
            <ac:spMk id="6" creationId="{93BAEEBE-9D58-96B4-3A56-8261959FDB20}"/>
          </ac:spMkLst>
        </pc:spChg>
      </pc:sldChg>
    </pc:docChg>
  </pc:docChgLst>
  <pc:docChgLst>
    <pc:chgData name="NÝDRLE Pavel Ing." userId="d844defc-2987-4ff0-aed9-563c51eaca96" providerId="ADAL" clId="{81CAAAF6-BE28-41E7-97E0-47EAE1B1E174}"/>
    <pc:docChg chg="undo redo custSel addSld delSld modSld sldOrd">
      <pc:chgData name="NÝDRLE Pavel Ing." userId="d844defc-2987-4ff0-aed9-563c51eaca96" providerId="ADAL" clId="{81CAAAF6-BE28-41E7-97E0-47EAE1B1E174}" dt="2023-10-10T14:16:16.920" v="916" actId="255"/>
      <pc:docMkLst>
        <pc:docMk/>
      </pc:docMkLst>
      <pc:sldChg chg="modSp mod">
        <pc:chgData name="NÝDRLE Pavel Ing." userId="d844defc-2987-4ff0-aed9-563c51eaca96" providerId="ADAL" clId="{81CAAAF6-BE28-41E7-97E0-47EAE1B1E174}" dt="2023-10-10T10:45:48.248" v="773" actId="6549"/>
        <pc:sldMkLst>
          <pc:docMk/>
          <pc:sldMk cId="0" sldId="308"/>
        </pc:sldMkLst>
        <pc:spChg chg="mod">
          <ac:chgData name="NÝDRLE Pavel Ing." userId="d844defc-2987-4ff0-aed9-563c51eaca96" providerId="ADAL" clId="{81CAAAF6-BE28-41E7-97E0-47EAE1B1E174}" dt="2023-10-10T10:45:48.248" v="773" actId="6549"/>
          <ac:spMkLst>
            <pc:docMk/>
            <pc:sldMk cId="0" sldId="308"/>
            <ac:spMk id="5" creationId="{695C8C51-64CC-4E4B-B3CE-D724A4BAD4B8}"/>
          </ac:spMkLst>
        </pc:spChg>
      </pc:sldChg>
      <pc:sldChg chg="modSp mod delCm modCm">
        <pc:chgData name="NÝDRLE Pavel Ing." userId="d844defc-2987-4ff0-aed9-563c51eaca96" providerId="ADAL" clId="{81CAAAF6-BE28-41E7-97E0-47EAE1B1E174}" dt="2023-10-10T09:02:01.754" v="115" actId="20577"/>
        <pc:sldMkLst>
          <pc:docMk/>
          <pc:sldMk cId="1192585809" sldId="334"/>
        </pc:sldMkLst>
        <pc:spChg chg="mod">
          <ac:chgData name="NÝDRLE Pavel Ing." userId="d844defc-2987-4ff0-aed9-563c51eaca96" providerId="ADAL" clId="{81CAAAF6-BE28-41E7-97E0-47EAE1B1E174}" dt="2023-10-10T09:02:01.754" v="115" actId="20577"/>
          <ac:spMkLst>
            <pc:docMk/>
            <pc:sldMk cId="1192585809" sldId="334"/>
            <ac:spMk id="4" creationId="{848C4A4D-B415-4D12-9981-54E57F81E571}"/>
          </ac:spMkLst>
        </pc:spChg>
        <pc:spChg chg="mod">
          <ac:chgData name="NÝDRLE Pavel Ing." userId="d844defc-2987-4ff0-aed9-563c51eaca96" providerId="ADAL" clId="{81CAAAF6-BE28-41E7-97E0-47EAE1B1E174}" dt="2023-10-10T06:56:46.023" v="10" actId="1076"/>
          <ac:spMkLst>
            <pc:docMk/>
            <pc:sldMk cId="1192585809" sldId="334"/>
            <ac:spMk id="8" creationId="{00000000-0000-0000-0000-000000000000}"/>
          </ac:spMkLst>
        </pc:spChg>
      </pc:sldChg>
      <pc:sldChg chg="modSp mod">
        <pc:chgData name="NÝDRLE Pavel Ing." userId="d844defc-2987-4ff0-aed9-563c51eaca96" providerId="ADAL" clId="{81CAAAF6-BE28-41E7-97E0-47EAE1B1E174}" dt="2023-10-10T09:08:12.070" v="122" actId="6549"/>
        <pc:sldMkLst>
          <pc:docMk/>
          <pc:sldMk cId="3811460193" sldId="415"/>
        </pc:sldMkLst>
        <pc:spChg chg="mod">
          <ac:chgData name="NÝDRLE Pavel Ing." userId="d844defc-2987-4ff0-aed9-563c51eaca96" providerId="ADAL" clId="{81CAAAF6-BE28-41E7-97E0-47EAE1B1E174}" dt="2023-10-10T09:08:12.070" v="122" actId="6549"/>
          <ac:spMkLst>
            <pc:docMk/>
            <pc:sldMk cId="3811460193" sldId="415"/>
            <ac:spMk id="6" creationId="{93BAEEBE-9D58-96B4-3A56-8261959FDB20}"/>
          </ac:spMkLst>
        </pc:spChg>
      </pc:sldChg>
      <pc:sldChg chg="addCm delCm modCm modNotesTx">
        <pc:chgData name="NÝDRLE Pavel Ing." userId="d844defc-2987-4ff0-aed9-563c51eaca96" providerId="ADAL" clId="{81CAAAF6-BE28-41E7-97E0-47EAE1B1E174}" dt="2023-10-10T10:01:38.019" v="584" actId="20577"/>
        <pc:sldMkLst>
          <pc:docMk/>
          <pc:sldMk cId="1744019744" sldId="467"/>
        </pc:sldMkLst>
      </pc:sldChg>
      <pc:sldChg chg="delCm">
        <pc:chgData name="NÝDRLE Pavel Ing." userId="d844defc-2987-4ff0-aed9-563c51eaca96" providerId="ADAL" clId="{81CAAAF6-BE28-41E7-97E0-47EAE1B1E174}" dt="2023-10-10T06:59:53.062" v="56" actId="1592"/>
        <pc:sldMkLst>
          <pc:docMk/>
          <pc:sldMk cId="522507500" sldId="473"/>
        </pc:sldMkLst>
      </pc:sldChg>
      <pc:sldChg chg="modSp mod delCm">
        <pc:chgData name="NÝDRLE Pavel Ing." userId="d844defc-2987-4ff0-aed9-563c51eaca96" providerId="ADAL" clId="{81CAAAF6-BE28-41E7-97E0-47EAE1B1E174}" dt="2023-10-10T09:20:03.459" v="194" actId="1592"/>
        <pc:sldMkLst>
          <pc:docMk/>
          <pc:sldMk cId="658445089" sldId="474"/>
        </pc:sldMkLst>
        <pc:spChg chg="mod">
          <ac:chgData name="NÝDRLE Pavel Ing." userId="d844defc-2987-4ff0-aed9-563c51eaca96" providerId="ADAL" clId="{81CAAAF6-BE28-41E7-97E0-47EAE1B1E174}" dt="2023-10-10T09:20:00" v="193" actId="20577"/>
          <ac:spMkLst>
            <pc:docMk/>
            <pc:sldMk cId="658445089" sldId="47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81CAAAF6-BE28-41E7-97E0-47EAE1B1E174}" dt="2023-10-10T09:21:28.067" v="196" actId="6549"/>
        <pc:sldMkLst>
          <pc:docMk/>
          <pc:sldMk cId="1505162605" sldId="477"/>
        </pc:sldMkLst>
        <pc:spChg chg="mod">
          <ac:chgData name="NÝDRLE Pavel Ing." userId="d844defc-2987-4ff0-aed9-563c51eaca96" providerId="ADAL" clId="{81CAAAF6-BE28-41E7-97E0-47EAE1B1E174}" dt="2023-10-10T09:21:28.067" v="196" actId="6549"/>
          <ac:spMkLst>
            <pc:docMk/>
            <pc:sldMk cId="1505162605" sldId="477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81CAAAF6-BE28-41E7-97E0-47EAE1B1E174}" dt="2023-10-10T09:22:27.971" v="199" actId="207"/>
        <pc:sldMkLst>
          <pc:docMk/>
          <pc:sldMk cId="137832283" sldId="479"/>
        </pc:sldMkLst>
        <pc:spChg chg="mod">
          <ac:chgData name="NÝDRLE Pavel Ing." userId="d844defc-2987-4ff0-aed9-563c51eaca96" providerId="ADAL" clId="{81CAAAF6-BE28-41E7-97E0-47EAE1B1E174}" dt="2023-10-10T09:22:27.971" v="199" actId="207"/>
          <ac:spMkLst>
            <pc:docMk/>
            <pc:sldMk cId="137832283" sldId="479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10:11:47.835" v="621" actId="20577"/>
        <pc:sldMkLst>
          <pc:docMk/>
          <pc:sldMk cId="2368908159" sldId="480"/>
        </pc:sldMkLst>
        <pc:spChg chg="mod">
          <ac:chgData name="NÝDRLE Pavel Ing." userId="d844defc-2987-4ff0-aed9-563c51eaca96" providerId="ADAL" clId="{81CAAAF6-BE28-41E7-97E0-47EAE1B1E174}" dt="2023-10-10T10:11:03.036" v="602" actId="207"/>
          <ac:spMkLst>
            <pc:docMk/>
            <pc:sldMk cId="2368908159" sldId="480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7:00:54.943" v="57" actId="1592"/>
        <pc:sldMkLst>
          <pc:docMk/>
          <pc:sldMk cId="2256339074" sldId="481"/>
        </pc:sldMkLst>
      </pc:sldChg>
      <pc:sldChg chg="delCm">
        <pc:chgData name="NÝDRLE Pavel Ing." userId="d844defc-2987-4ff0-aed9-563c51eaca96" providerId="ADAL" clId="{81CAAAF6-BE28-41E7-97E0-47EAE1B1E174}" dt="2023-10-10T10:12:22.637" v="632" actId="1592"/>
        <pc:sldMkLst>
          <pc:docMk/>
          <pc:sldMk cId="1629010330" sldId="482"/>
        </pc:sldMkLst>
      </pc:sldChg>
      <pc:sldChg chg="modSp mod delCm">
        <pc:chgData name="NÝDRLE Pavel Ing." userId="d844defc-2987-4ff0-aed9-563c51eaca96" providerId="ADAL" clId="{81CAAAF6-BE28-41E7-97E0-47EAE1B1E174}" dt="2023-10-10T10:26:46.031" v="671" actId="1592"/>
        <pc:sldMkLst>
          <pc:docMk/>
          <pc:sldMk cId="3857036903" sldId="484"/>
        </pc:sldMkLst>
        <pc:spChg chg="mod">
          <ac:chgData name="NÝDRLE Pavel Ing." userId="d844defc-2987-4ff0-aed9-563c51eaca96" providerId="ADAL" clId="{81CAAAF6-BE28-41E7-97E0-47EAE1B1E174}" dt="2023-10-10T10:26:44.430" v="670" actId="20577"/>
          <ac:spMkLst>
            <pc:docMk/>
            <pc:sldMk cId="3857036903" sldId="484"/>
            <ac:spMk id="6" creationId="{93BAEEBE-9D58-96B4-3A56-8261959FDB20}"/>
          </ac:spMkLst>
        </pc:spChg>
      </pc:sldChg>
      <pc:sldChg chg="modSp mod addCm delCm modCm modNotesTx">
        <pc:chgData name="NÝDRLE Pavel Ing." userId="d844defc-2987-4ff0-aed9-563c51eaca96" providerId="ADAL" clId="{81CAAAF6-BE28-41E7-97E0-47EAE1B1E174}" dt="2023-10-10T10:45:17.473" v="772" actId="1592"/>
        <pc:sldMkLst>
          <pc:docMk/>
          <pc:sldMk cId="3140080198" sldId="486"/>
        </pc:sldMkLst>
        <pc:spChg chg="mod">
          <ac:chgData name="NÝDRLE Pavel Ing." userId="d844defc-2987-4ff0-aed9-563c51eaca96" providerId="ADAL" clId="{81CAAAF6-BE28-41E7-97E0-47EAE1B1E174}" dt="2023-10-10T10:30:51.029" v="763" actId="20577"/>
          <ac:spMkLst>
            <pc:docMk/>
            <pc:sldMk cId="3140080198" sldId="486"/>
            <ac:spMk id="6" creationId="{93BAEEBE-9D58-96B4-3A56-8261959FDB20}"/>
          </ac:spMkLst>
        </pc:spChg>
      </pc:sldChg>
      <pc:sldChg chg="modSp del mod delCm">
        <pc:chgData name="NÝDRLE Pavel Ing." userId="d844defc-2987-4ff0-aed9-563c51eaca96" providerId="ADAL" clId="{81CAAAF6-BE28-41E7-97E0-47EAE1B1E174}" dt="2023-10-10T10:33:43.845" v="770" actId="2696"/>
        <pc:sldMkLst>
          <pc:docMk/>
          <pc:sldMk cId="2319439251" sldId="487"/>
        </pc:sldMkLst>
        <pc:spChg chg="mod">
          <ac:chgData name="NÝDRLE Pavel Ing." userId="d844defc-2987-4ff0-aed9-563c51eaca96" providerId="ADAL" clId="{81CAAAF6-BE28-41E7-97E0-47EAE1B1E174}" dt="2023-10-10T10:32:59.493" v="764" actId="207"/>
          <ac:spMkLst>
            <pc:docMk/>
            <pc:sldMk cId="2319439251" sldId="487"/>
            <ac:spMk id="3" creationId="{00000000-0000-0000-0000-000000000000}"/>
          </ac:spMkLst>
        </pc:spChg>
        <pc:spChg chg="mod">
          <ac:chgData name="NÝDRLE Pavel Ing." userId="d844defc-2987-4ff0-aed9-563c51eaca96" providerId="ADAL" clId="{81CAAAF6-BE28-41E7-97E0-47EAE1B1E174}" dt="2023-10-10T10:33:02.732" v="765" actId="207"/>
          <ac:spMkLst>
            <pc:docMk/>
            <pc:sldMk cId="2319439251" sldId="487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7:01:35.851" v="58" actId="1592"/>
        <pc:sldMkLst>
          <pc:docMk/>
          <pc:sldMk cId="3416820250" sldId="489"/>
        </pc:sldMkLst>
      </pc:sldChg>
      <pc:sldChg chg="modSp mod">
        <pc:chgData name="NÝDRLE Pavel Ing." userId="d844defc-2987-4ff0-aed9-563c51eaca96" providerId="ADAL" clId="{81CAAAF6-BE28-41E7-97E0-47EAE1B1E174}" dt="2023-10-10T09:11:40.618" v="161" actId="20577"/>
        <pc:sldMkLst>
          <pc:docMk/>
          <pc:sldMk cId="670512013" sldId="491"/>
        </pc:sldMkLst>
        <pc:spChg chg="mod">
          <ac:chgData name="NÝDRLE Pavel Ing." userId="d844defc-2987-4ff0-aed9-563c51eaca96" providerId="ADAL" clId="{81CAAAF6-BE28-41E7-97E0-47EAE1B1E174}" dt="2023-10-10T09:11:40.618" v="161" actId="20577"/>
          <ac:spMkLst>
            <pc:docMk/>
            <pc:sldMk cId="670512013" sldId="491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81CAAAF6-BE28-41E7-97E0-47EAE1B1E174}" dt="2023-10-10T06:59:41.165" v="55" actId="1592"/>
        <pc:sldMkLst>
          <pc:docMk/>
          <pc:sldMk cId="3907508074" sldId="492"/>
        </pc:sldMkLst>
      </pc:sldChg>
      <pc:sldChg chg="delCm">
        <pc:chgData name="NÝDRLE Pavel Ing." userId="d844defc-2987-4ff0-aed9-563c51eaca96" providerId="ADAL" clId="{81CAAAF6-BE28-41E7-97E0-47EAE1B1E174}" dt="2023-10-10T07:23:01.868" v="59" actId="1592"/>
        <pc:sldMkLst>
          <pc:docMk/>
          <pc:sldMk cId="2214154633" sldId="493"/>
        </pc:sldMkLst>
      </pc:sldChg>
      <pc:sldChg chg="modSp mod">
        <pc:chgData name="NÝDRLE Pavel Ing." userId="d844defc-2987-4ff0-aed9-563c51eaca96" providerId="ADAL" clId="{81CAAAF6-BE28-41E7-97E0-47EAE1B1E174}" dt="2023-10-10T07:34:35.002" v="61"/>
        <pc:sldMkLst>
          <pc:docMk/>
          <pc:sldMk cId="288734260" sldId="495"/>
        </pc:sldMkLst>
        <pc:spChg chg="mod">
          <ac:chgData name="NÝDRLE Pavel Ing." userId="d844defc-2987-4ff0-aed9-563c51eaca96" providerId="ADAL" clId="{81CAAAF6-BE28-41E7-97E0-47EAE1B1E174}" dt="2023-10-10T07:34:35.002" v="61"/>
          <ac:spMkLst>
            <pc:docMk/>
            <pc:sldMk cId="288734260" sldId="495"/>
            <ac:spMk id="2" creationId="{00000000-0000-0000-0000-00000000000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10:12:13.331" v="630" actId="20577"/>
        <pc:sldMkLst>
          <pc:docMk/>
          <pc:sldMk cId="2756500604" sldId="496"/>
        </pc:sldMkLst>
        <pc:spChg chg="mod">
          <ac:chgData name="NÝDRLE Pavel Ing." userId="d844defc-2987-4ff0-aed9-563c51eaca96" providerId="ADAL" clId="{81CAAAF6-BE28-41E7-97E0-47EAE1B1E174}" dt="2023-10-10T10:12:08.836" v="623" actId="207"/>
          <ac:spMkLst>
            <pc:docMk/>
            <pc:sldMk cId="2756500604" sldId="496"/>
            <ac:spMk id="6" creationId="{93BAEEBE-9D58-96B4-3A56-8261959FDB20}"/>
          </ac:spMkLst>
        </pc:spChg>
      </pc:sldChg>
      <pc:sldChg chg="delCm modNotesTx">
        <pc:chgData name="NÝDRLE Pavel Ing." userId="d844defc-2987-4ff0-aed9-563c51eaca96" providerId="ADAL" clId="{81CAAAF6-BE28-41E7-97E0-47EAE1B1E174}" dt="2023-10-10T10:08:19.155" v="601" actId="1592"/>
        <pc:sldMkLst>
          <pc:docMk/>
          <pc:sldMk cId="1438448203" sldId="497"/>
        </pc:sldMkLst>
      </pc:sldChg>
      <pc:sldChg chg="modSp mod">
        <pc:chgData name="NÝDRLE Pavel Ing." userId="d844defc-2987-4ff0-aed9-563c51eaca96" providerId="ADAL" clId="{81CAAAF6-BE28-41E7-97E0-47EAE1B1E174}" dt="2023-10-10T10:06:52.476" v="589" actId="5793"/>
        <pc:sldMkLst>
          <pc:docMk/>
          <pc:sldMk cId="275710930" sldId="505"/>
        </pc:sldMkLst>
        <pc:spChg chg="mod">
          <ac:chgData name="NÝDRLE Pavel Ing." userId="d844defc-2987-4ff0-aed9-563c51eaca96" providerId="ADAL" clId="{81CAAAF6-BE28-41E7-97E0-47EAE1B1E174}" dt="2023-10-10T10:06:52.476" v="589" actId="5793"/>
          <ac:spMkLst>
            <pc:docMk/>
            <pc:sldMk cId="275710930" sldId="505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81CAAAF6-BE28-41E7-97E0-47EAE1B1E174}" dt="2023-10-10T06:58:59.703" v="54" actId="1592"/>
        <pc:sldMkLst>
          <pc:docMk/>
          <pc:sldMk cId="3672837390" sldId="511"/>
        </pc:sldMkLst>
        <pc:spChg chg="mod">
          <ac:chgData name="NÝDRLE Pavel Ing." userId="d844defc-2987-4ff0-aed9-563c51eaca96" providerId="ADAL" clId="{81CAAAF6-BE28-41E7-97E0-47EAE1B1E174}" dt="2023-10-10T06:58:55.840" v="53" actId="6549"/>
          <ac:spMkLst>
            <pc:docMk/>
            <pc:sldMk cId="3672837390" sldId="511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81CAAAF6-BE28-41E7-97E0-47EAE1B1E174}" dt="2023-10-10T14:16:16.920" v="916" actId="255"/>
        <pc:sldMkLst>
          <pc:docMk/>
          <pc:sldMk cId="2790210829" sldId="514"/>
        </pc:sldMkLst>
        <pc:spChg chg="mod">
          <ac:chgData name="NÝDRLE Pavel Ing." userId="d844defc-2987-4ff0-aed9-563c51eaca96" providerId="ADAL" clId="{81CAAAF6-BE28-41E7-97E0-47EAE1B1E174}" dt="2023-10-10T14:16:16.920" v="916" actId="255"/>
          <ac:spMkLst>
            <pc:docMk/>
            <pc:sldMk cId="2790210829" sldId="514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81CAAAF6-BE28-41E7-97E0-47EAE1B1E174}" dt="2023-10-10T10:20:14.729" v="667" actId="255"/>
        <pc:sldMkLst>
          <pc:docMk/>
          <pc:sldMk cId="4271878082" sldId="520"/>
        </pc:sldMkLst>
        <pc:spChg chg="mod">
          <ac:chgData name="NÝDRLE Pavel Ing." userId="d844defc-2987-4ff0-aed9-563c51eaca96" providerId="ADAL" clId="{81CAAAF6-BE28-41E7-97E0-47EAE1B1E174}" dt="2023-10-10T10:20:14.729" v="667" actId="255"/>
          <ac:spMkLst>
            <pc:docMk/>
            <pc:sldMk cId="4271878082" sldId="520"/>
            <ac:spMk id="6" creationId="{93BAEEBE-9D58-96B4-3A56-8261959FDB20}"/>
          </ac:spMkLst>
        </pc:spChg>
      </pc:sldChg>
      <pc:sldChg chg="modSp mod modNotesTx">
        <pc:chgData name="NÝDRLE Pavel Ing." userId="d844defc-2987-4ff0-aed9-563c51eaca96" providerId="ADAL" clId="{81CAAAF6-BE28-41E7-97E0-47EAE1B1E174}" dt="2023-10-10T09:29:19.498" v="400" actId="20577"/>
        <pc:sldMkLst>
          <pc:docMk/>
          <pc:sldMk cId="3899523993" sldId="521"/>
        </pc:sldMkLst>
        <pc:spChg chg="mod">
          <ac:chgData name="NÝDRLE Pavel Ing." userId="d844defc-2987-4ff0-aed9-563c51eaca96" providerId="ADAL" clId="{81CAAAF6-BE28-41E7-97E0-47EAE1B1E174}" dt="2023-10-10T09:27:58.490" v="263" actId="20577"/>
          <ac:spMkLst>
            <pc:docMk/>
            <pc:sldMk cId="3899523993" sldId="521"/>
            <ac:spMk id="6" creationId="{93BAEEBE-9D58-96B4-3A56-8261959FDB20}"/>
          </ac:spMkLst>
        </pc:spChg>
      </pc:sldChg>
      <pc:sldChg chg="del delCm">
        <pc:chgData name="NÝDRLE Pavel Ing." userId="d844defc-2987-4ff0-aed9-563c51eaca96" providerId="ADAL" clId="{81CAAAF6-BE28-41E7-97E0-47EAE1B1E174}" dt="2023-10-10T06:57:27.177" v="15" actId="2696"/>
        <pc:sldMkLst>
          <pc:docMk/>
          <pc:sldMk cId="1192585809" sldId="523"/>
        </pc:sldMkLst>
      </pc:sldChg>
      <pc:sldChg chg="modSp add mod ord">
        <pc:chgData name="NÝDRLE Pavel Ing." userId="d844defc-2987-4ff0-aed9-563c51eaca96" providerId="ADAL" clId="{81CAAAF6-BE28-41E7-97E0-47EAE1B1E174}" dt="2023-10-10T09:55:00.397" v="429" actId="255"/>
        <pc:sldMkLst>
          <pc:docMk/>
          <pc:sldMk cId="3333219677" sldId="523"/>
        </pc:sldMkLst>
        <pc:spChg chg="mod">
          <ac:chgData name="NÝDRLE Pavel Ing." userId="d844defc-2987-4ff0-aed9-563c51eaca96" providerId="ADAL" clId="{81CAAAF6-BE28-41E7-97E0-47EAE1B1E174}" dt="2023-10-10T09:55:00.397" v="429" actId="255"/>
          <ac:spMkLst>
            <pc:docMk/>
            <pc:sldMk cId="3333219677" sldId="523"/>
            <ac:spMk id="4" creationId="{E8B4945C-F6DA-5945-A453-FBE7BD90BF99}"/>
          </ac:spMkLst>
        </pc:spChg>
        <pc:spChg chg="mod">
          <ac:chgData name="NÝDRLE Pavel Ing." userId="d844defc-2987-4ff0-aed9-563c51eaca96" providerId="ADAL" clId="{81CAAAF6-BE28-41E7-97E0-47EAE1B1E174}" dt="2023-10-10T07:48:31.650" v="65"/>
          <ac:spMkLst>
            <pc:docMk/>
            <pc:sldMk cId="3333219677" sldId="523"/>
            <ac:spMk id="9" creationId="{00000000-0000-0000-0000-000000000000}"/>
          </ac:spMkLst>
        </pc:spChg>
      </pc:sldChg>
      <pc:sldChg chg="modSp add mod">
        <pc:chgData name="NÝDRLE Pavel Ing." userId="d844defc-2987-4ff0-aed9-563c51eaca96" providerId="ADAL" clId="{81CAAAF6-BE28-41E7-97E0-47EAE1B1E174}" dt="2023-10-10T09:57:17.125" v="443" actId="115"/>
        <pc:sldMkLst>
          <pc:docMk/>
          <pc:sldMk cId="2550748017" sldId="524"/>
        </pc:sldMkLst>
        <pc:spChg chg="mod">
          <ac:chgData name="NÝDRLE Pavel Ing." userId="d844defc-2987-4ff0-aed9-563c51eaca96" providerId="ADAL" clId="{81CAAAF6-BE28-41E7-97E0-47EAE1B1E174}" dt="2023-10-10T09:57:17.125" v="443" actId="115"/>
          <ac:spMkLst>
            <pc:docMk/>
            <pc:sldMk cId="2550748017" sldId="524"/>
            <ac:spMk id="4" creationId="{E8B4945C-F6DA-5945-A453-FBE7BD90BF99}"/>
          </ac:spMkLst>
        </pc:spChg>
      </pc:sldChg>
      <pc:sldChg chg="modSp add del mod">
        <pc:chgData name="NÝDRLE Pavel Ing." userId="d844defc-2987-4ff0-aed9-563c51eaca96" providerId="ADAL" clId="{81CAAAF6-BE28-41E7-97E0-47EAE1B1E174}" dt="2023-10-10T09:07:21.800" v="120" actId="2696"/>
        <pc:sldMkLst>
          <pc:docMk/>
          <pc:sldMk cId="2044275653" sldId="525"/>
        </pc:sldMkLst>
        <pc:spChg chg="mod">
          <ac:chgData name="NÝDRLE Pavel Ing." userId="d844defc-2987-4ff0-aed9-563c51eaca96" providerId="ADAL" clId="{81CAAAF6-BE28-41E7-97E0-47EAE1B1E174}" dt="2023-10-10T07:52:45.135" v="103" actId="1076"/>
          <ac:spMkLst>
            <pc:docMk/>
            <pc:sldMk cId="2044275653" sldId="525"/>
            <ac:spMk id="4" creationId="{E8B4945C-F6DA-5945-A453-FBE7BD90BF99}"/>
          </ac:spMkLst>
        </pc:spChg>
      </pc:sldChg>
      <pc:sldChg chg="addSp delSp modSp add mod">
        <pc:chgData name="NÝDRLE Pavel Ing." userId="d844defc-2987-4ff0-aed9-563c51eaca96" providerId="ADAL" clId="{81CAAAF6-BE28-41E7-97E0-47EAE1B1E174}" dt="2023-10-10T14:09:07.223" v="803" actId="207"/>
        <pc:sldMkLst>
          <pc:docMk/>
          <pc:sldMk cId="2144581462" sldId="525"/>
        </pc:sldMkLst>
        <pc:spChg chg="del">
          <ac:chgData name="NÝDRLE Pavel Ing." userId="d844defc-2987-4ff0-aed9-563c51eaca96" providerId="ADAL" clId="{81CAAAF6-BE28-41E7-97E0-47EAE1B1E174}" dt="2023-10-10T14:05:17.200" v="775" actId="478"/>
          <ac:spMkLst>
            <pc:docMk/>
            <pc:sldMk cId="2144581462" sldId="525"/>
            <ac:spMk id="3" creationId="{00000000-0000-0000-0000-000000000000}"/>
          </ac:spMkLst>
        </pc:spChg>
        <pc:spChg chg="add mod">
          <ac:chgData name="NÝDRLE Pavel Ing." userId="d844defc-2987-4ff0-aed9-563c51eaca96" providerId="ADAL" clId="{81CAAAF6-BE28-41E7-97E0-47EAE1B1E174}" dt="2023-10-10T14:08:16.344" v="800" actId="113"/>
          <ac:spMkLst>
            <pc:docMk/>
            <pc:sldMk cId="2144581462" sldId="525"/>
            <ac:spMk id="5" creationId="{F81C8A9D-7271-5592-5BAE-D94F0CD0CF9D}"/>
          </ac:spMkLst>
        </pc:spChg>
        <pc:spChg chg="mod">
          <ac:chgData name="NÝDRLE Pavel Ing." userId="d844defc-2987-4ff0-aed9-563c51eaca96" providerId="ADAL" clId="{81CAAAF6-BE28-41E7-97E0-47EAE1B1E174}" dt="2023-10-10T14:09:07.223" v="803" actId="207"/>
          <ac:spMkLst>
            <pc:docMk/>
            <pc:sldMk cId="2144581462" sldId="525"/>
            <ac:spMk id="6" creationId="{93BAEEBE-9D58-96B4-3A56-8261959FDB20}"/>
          </ac:spMkLst>
        </pc:spChg>
      </pc:sldChg>
      <pc:sldChg chg="delSp modSp add mod">
        <pc:chgData name="NÝDRLE Pavel Ing." userId="d844defc-2987-4ff0-aed9-563c51eaca96" providerId="ADAL" clId="{81CAAAF6-BE28-41E7-97E0-47EAE1B1E174}" dt="2023-10-10T14:12:58.455" v="831" actId="207"/>
        <pc:sldMkLst>
          <pc:docMk/>
          <pc:sldMk cId="1246963572" sldId="526"/>
        </pc:sldMkLst>
        <pc:spChg chg="del">
          <ac:chgData name="NÝDRLE Pavel Ing." userId="d844defc-2987-4ff0-aed9-563c51eaca96" providerId="ADAL" clId="{81CAAAF6-BE28-41E7-97E0-47EAE1B1E174}" dt="2023-10-10T14:11:13.738" v="806" actId="478"/>
          <ac:spMkLst>
            <pc:docMk/>
            <pc:sldMk cId="1246963572" sldId="526"/>
            <ac:spMk id="5" creationId="{F81C8A9D-7271-5592-5BAE-D94F0CD0CF9D}"/>
          </ac:spMkLst>
        </pc:spChg>
        <pc:spChg chg="mod">
          <ac:chgData name="NÝDRLE Pavel Ing." userId="d844defc-2987-4ff0-aed9-563c51eaca96" providerId="ADAL" clId="{81CAAAF6-BE28-41E7-97E0-47EAE1B1E174}" dt="2023-10-10T14:12:58.455" v="831" actId="207"/>
          <ac:spMkLst>
            <pc:docMk/>
            <pc:sldMk cId="1246963572" sldId="526"/>
            <ac:spMk id="6" creationId="{93BAEEBE-9D58-96B4-3A56-8261959FDB20}"/>
          </ac:spMkLst>
        </pc:spChg>
      </pc:sldChg>
    </pc:docChg>
  </pc:docChgLst>
  <pc:docChgLst>
    <pc:chgData name="PRČINA Anton Ing." userId="33457225-58fb-4a3c-bb2c-68dc90a0a3af" providerId="ADAL" clId="{CD44C36E-9B99-4DF3-A628-02F0307EE7C0}"/>
    <pc:docChg chg="undo custSel modSld">
      <pc:chgData name="PRČINA Anton Ing." userId="33457225-58fb-4a3c-bb2c-68dc90a0a3af" providerId="ADAL" clId="{CD44C36E-9B99-4DF3-A628-02F0307EE7C0}" dt="2023-10-11T10:34:47.870" v="188" actId="1076"/>
      <pc:docMkLst>
        <pc:docMk/>
      </pc:docMkLst>
      <pc:sldChg chg="addSp delSp modSp">
        <pc:chgData name="PRČINA Anton Ing." userId="33457225-58fb-4a3c-bb2c-68dc90a0a3af" providerId="ADAL" clId="{CD44C36E-9B99-4DF3-A628-02F0307EE7C0}" dt="2023-10-11T10:09:56.988" v="66" actId="478"/>
        <pc:sldMkLst>
          <pc:docMk/>
          <pc:sldMk cId="1629010330" sldId="482"/>
        </pc:sldMkLst>
        <pc:spChg chg="del mod">
          <ac:chgData name="PRČINA Anton Ing." userId="33457225-58fb-4a3c-bb2c-68dc90a0a3af" providerId="ADAL" clId="{CD44C36E-9B99-4DF3-A628-02F0307EE7C0}" dt="2023-10-11T10:09:56.988" v="66" actId="478"/>
          <ac:spMkLst>
            <pc:docMk/>
            <pc:sldMk cId="1629010330" sldId="482"/>
            <ac:spMk id="3" creationId="{00000000-0000-0000-0000-000000000000}"/>
          </ac:spMkLst>
        </pc:spChg>
        <pc:spChg chg="del mod">
          <ac:chgData name="PRČINA Anton Ing." userId="33457225-58fb-4a3c-bb2c-68dc90a0a3af" providerId="ADAL" clId="{CD44C36E-9B99-4DF3-A628-02F0307EE7C0}" dt="2023-10-11T10:08:55.039" v="3" actId="478"/>
          <ac:spMkLst>
            <pc:docMk/>
            <pc:sldMk cId="1629010330" sldId="482"/>
            <ac:spMk id="6" creationId="{93BAEEBE-9D58-96B4-3A56-8261959FDB20}"/>
          </ac:spMkLst>
        </pc:spChg>
        <pc:picChg chg="add mod">
          <ac:chgData name="PRČINA Anton Ing." userId="33457225-58fb-4a3c-bb2c-68dc90a0a3af" providerId="ADAL" clId="{CD44C36E-9B99-4DF3-A628-02F0307EE7C0}" dt="2023-10-11T10:09:48.173" v="59" actId="14100"/>
          <ac:picMkLst>
            <pc:docMk/>
            <pc:sldMk cId="1629010330" sldId="482"/>
            <ac:picMk id="4" creationId="{E54E55AA-891F-4A80-86AB-D30E374879E8}"/>
          </ac:picMkLst>
        </pc:picChg>
      </pc:sldChg>
      <pc:sldChg chg="modSp">
        <pc:chgData name="PRČINA Anton Ing." userId="33457225-58fb-4a3c-bb2c-68dc90a0a3af" providerId="ADAL" clId="{CD44C36E-9B99-4DF3-A628-02F0307EE7C0}" dt="2023-10-11T10:34:47.870" v="188" actId="1076"/>
        <pc:sldMkLst>
          <pc:docMk/>
          <pc:sldMk cId="1509864874" sldId="528"/>
        </pc:sldMkLst>
        <pc:picChg chg="mod">
          <ac:chgData name="PRČINA Anton Ing." userId="33457225-58fb-4a3c-bb2c-68dc90a0a3af" providerId="ADAL" clId="{CD44C36E-9B99-4DF3-A628-02F0307EE7C0}" dt="2023-10-11T10:34:47.870" v="188" actId="1076"/>
          <ac:picMkLst>
            <pc:docMk/>
            <pc:sldMk cId="1509864874" sldId="528"/>
            <ac:picMk id="3" creationId="{FEDF5A3E-E254-EAC8-3F58-3543E38447F1}"/>
          </ac:picMkLst>
        </pc:picChg>
      </pc:sldChg>
    </pc:docChg>
  </pc:docChgLst>
  <pc:docChgLst>
    <pc:chgData name="NÝDRLE Pavel Ing." userId="d844defc-2987-4ff0-aed9-563c51eaca96" providerId="ADAL" clId="{44D5B022-CB57-44A4-AEEE-F04A7B075A46}"/>
    <pc:docChg chg="custSel modSld">
      <pc:chgData name="NÝDRLE Pavel Ing." userId="d844defc-2987-4ff0-aed9-563c51eaca96" providerId="ADAL" clId="{44D5B022-CB57-44A4-AEEE-F04A7B075A46}" dt="2023-11-29T10:13:34.040" v="208" actId="6549"/>
      <pc:docMkLst>
        <pc:docMk/>
      </pc:docMkLst>
      <pc:sldChg chg="modNotesTx">
        <pc:chgData name="NÝDRLE Pavel Ing." userId="d844defc-2987-4ff0-aed9-563c51eaca96" providerId="ADAL" clId="{44D5B022-CB57-44A4-AEEE-F04A7B075A46}" dt="2023-11-29T10:01:41.097" v="0" actId="6549"/>
        <pc:sldMkLst>
          <pc:docMk/>
          <pc:sldMk cId="0" sldId="258"/>
        </pc:sldMkLst>
      </pc:sldChg>
      <pc:sldChg chg="modNotesTx">
        <pc:chgData name="NÝDRLE Pavel Ing." userId="d844defc-2987-4ff0-aed9-563c51eaca96" providerId="ADAL" clId="{44D5B022-CB57-44A4-AEEE-F04A7B075A46}" dt="2023-11-29T10:13:13.794" v="206" actId="113"/>
        <pc:sldMkLst>
          <pc:docMk/>
          <pc:sldMk cId="0" sldId="269"/>
        </pc:sldMkLst>
      </pc:sldChg>
      <pc:sldChg chg="modSp mod modNotesTx">
        <pc:chgData name="NÝDRLE Pavel Ing." userId="d844defc-2987-4ff0-aed9-563c51eaca96" providerId="ADAL" clId="{44D5B022-CB57-44A4-AEEE-F04A7B075A46}" dt="2023-11-29T10:02:43.595" v="47" actId="6549"/>
        <pc:sldMkLst>
          <pc:docMk/>
          <pc:sldMk cId="4182133375" sldId="506"/>
        </pc:sldMkLst>
        <pc:spChg chg="mod">
          <ac:chgData name="NÝDRLE Pavel Ing." userId="d844defc-2987-4ff0-aed9-563c51eaca96" providerId="ADAL" clId="{44D5B022-CB57-44A4-AEEE-F04A7B075A46}" dt="2023-11-29T10:02:34.054" v="46" actId="20577"/>
          <ac:spMkLst>
            <pc:docMk/>
            <pc:sldMk cId="4182133375" sldId="506"/>
            <ac:spMk id="4" creationId="{E7A75E93-C779-BA12-CD9C-4CCE2EB598DA}"/>
          </ac:spMkLst>
        </pc:spChg>
      </pc:sldChg>
      <pc:sldChg chg="modNotesTx">
        <pc:chgData name="NÝDRLE Pavel Ing." userId="d844defc-2987-4ff0-aed9-563c51eaca96" providerId="ADAL" clId="{44D5B022-CB57-44A4-AEEE-F04A7B075A46}" dt="2023-11-29T10:12:55.841" v="204" actId="6549"/>
        <pc:sldMkLst>
          <pc:docMk/>
          <pc:sldMk cId="1267734685" sldId="537"/>
        </pc:sldMkLst>
      </pc:sldChg>
      <pc:sldChg chg="modNotesTx">
        <pc:chgData name="NÝDRLE Pavel Ing." userId="d844defc-2987-4ff0-aed9-563c51eaca96" providerId="ADAL" clId="{44D5B022-CB57-44A4-AEEE-F04A7B075A46}" dt="2023-11-29T10:13:01.035" v="205" actId="6549"/>
        <pc:sldMkLst>
          <pc:docMk/>
          <pc:sldMk cId="3809256579" sldId="538"/>
        </pc:sldMkLst>
      </pc:sldChg>
      <pc:sldChg chg="modNotesTx">
        <pc:chgData name="NÝDRLE Pavel Ing." userId="d844defc-2987-4ff0-aed9-563c51eaca96" providerId="ADAL" clId="{44D5B022-CB57-44A4-AEEE-F04A7B075A46}" dt="2023-11-29T10:04:26.454" v="48" actId="6549"/>
        <pc:sldMkLst>
          <pc:docMk/>
          <pc:sldMk cId="152102785" sldId="539"/>
        </pc:sldMkLst>
      </pc:sldChg>
      <pc:sldChg chg="modNotesTx">
        <pc:chgData name="NÝDRLE Pavel Ing." userId="d844defc-2987-4ff0-aed9-563c51eaca96" providerId="ADAL" clId="{44D5B022-CB57-44A4-AEEE-F04A7B075A46}" dt="2023-11-29T10:05:03.582" v="52" actId="6549"/>
        <pc:sldMkLst>
          <pc:docMk/>
          <pc:sldMk cId="1392909928" sldId="541"/>
        </pc:sldMkLst>
      </pc:sldChg>
      <pc:sldChg chg="modNotesTx">
        <pc:chgData name="NÝDRLE Pavel Ing." userId="d844defc-2987-4ff0-aed9-563c51eaca96" providerId="ADAL" clId="{44D5B022-CB57-44A4-AEEE-F04A7B075A46}" dt="2023-11-29T10:13:25.250" v="207" actId="6549"/>
        <pc:sldMkLst>
          <pc:docMk/>
          <pc:sldMk cId="4008735694" sldId="542"/>
        </pc:sldMkLst>
      </pc:sldChg>
      <pc:sldChg chg="modNotesTx">
        <pc:chgData name="NÝDRLE Pavel Ing." userId="d844defc-2987-4ff0-aed9-563c51eaca96" providerId="ADAL" clId="{44D5B022-CB57-44A4-AEEE-F04A7B075A46}" dt="2023-11-29T10:05:55.134" v="56" actId="6549"/>
        <pc:sldMkLst>
          <pc:docMk/>
          <pc:sldMk cId="2837174524" sldId="543"/>
        </pc:sldMkLst>
      </pc:sldChg>
      <pc:sldChg chg="modNotesTx">
        <pc:chgData name="NÝDRLE Pavel Ing." userId="d844defc-2987-4ff0-aed9-563c51eaca96" providerId="ADAL" clId="{44D5B022-CB57-44A4-AEEE-F04A7B075A46}" dt="2023-11-29T10:13:34.040" v="208" actId="6549"/>
        <pc:sldMkLst>
          <pc:docMk/>
          <pc:sldMk cId="3608050011" sldId="544"/>
        </pc:sldMkLst>
      </pc:sldChg>
      <pc:sldChg chg="modNotesTx">
        <pc:chgData name="NÝDRLE Pavel Ing." userId="d844defc-2987-4ff0-aed9-563c51eaca96" providerId="ADAL" clId="{44D5B022-CB57-44A4-AEEE-F04A7B075A46}" dt="2023-11-29T10:06:26.040" v="57" actId="6549"/>
        <pc:sldMkLst>
          <pc:docMk/>
          <pc:sldMk cId="1518909508" sldId="545"/>
        </pc:sldMkLst>
      </pc:sldChg>
      <pc:sldChg chg="modNotesTx">
        <pc:chgData name="NÝDRLE Pavel Ing." userId="d844defc-2987-4ff0-aed9-563c51eaca96" providerId="ADAL" clId="{44D5B022-CB57-44A4-AEEE-F04A7B075A46}" dt="2023-11-29T10:06:43.051" v="58" actId="6549"/>
        <pc:sldMkLst>
          <pc:docMk/>
          <pc:sldMk cId="2879217967" sldId="546"/>
        </pc:sldMkLst>
      </pc:sldChg>
      <pc:sldChg chg="modNotesTx">
        <pc:chgData name="NÝDRLE Pavel Ing." userId="d844defc-2987-4ff0-aed9-563c51eaca96" providerId="ADAL" clId="{44D5B022-CB57-44A4-AEEE-F04A7B075A46}" dt="2023-11-29T10:06:56.712" v="60" actId="6549"/>
        <pc:sldMkLst>
          <pc:docMk/>
          <pc:sldMk cId="2704900938" sldId="547"/>
        </pc:sldMkLst>
      </pc:sldChg>
      <pc:sldChg chg="modNotesTx">
        <pc:chgData name="NÝDRLE Pavel Ing." userId="d844defc-2987-4ff0-aed9-563c51eaca96" providerId="ADAL" clId="{44D5B022-CB57-44A4-AEEE-F04A7B075A46}" dt="2023-11-29T10:07:04.114" v="61" actId="6549"/>
        <pc:sldMkLst>
          <pc:docMk/>
          <pc:sldMk cId="4085793813" sldId="548"/>
        </pc:sldMkLst>
      </pc:sldChg>
      <pc:sldChg chg="modNotesTx">
        <pc:chgData name="NÝDRLE Pavel Ing." userId="d844defc-2987-4ff0-aed9-563c51eaca96" providerId="ADAL" clId="{44D5B022-CB57-44A4-AEEE-F04A7B075A46}" dt="2023-11-29T10:07:10.449" v="62" actId="6549"/>
        <pc:sldMkLst>
          <pc:docMk/>
          <pc:sldMk cId="939305299" sldId="549"/>
        </pc:sldMkLst>
      </pc:sldChg>
      <pc:sldChg chg="modNotesTx">
        <pc:chgData name="NÝDRLE Pavel Ing." userId="d844defc-2987-4ff0-aed9-563c51eaca96" providerId="ADAL" clId="{44D5B022-CB57-44A4-AEEE-F04A7B075A46}" dt="2023-11-29T10:07:22.654" v="63" actId="6549"/>
        <pc:sldMkLst>
          <pc:docMk/>
          <pc:sldMk cId="402943513" sldId="552"/>
        </pc:sldMkLst>
      </pc:sldChg>
      <pc:sldChg chg="modSp mod modNotesTx">
        <pc:chgData name="NÝDRLE Pavel Ing." userId="d844defc-2987-4ff0-aed9-563c51eaca96" providerId="ADAL" clId="{44D5B022-CB57-44A4-AEEE-F04A7B075A46}" dt="2023-11-29T10:09:10.929" v="197" actId="20577"/>
        <pc:sldMkLst>
          <pc:docMk/>
          <pc:sldMk cId="1805640416" sldId="554"/>
        </pc:sldMkLst>
        <pc:spChg chg="mod">
          <ac:chgData name="NÝDRLE Pavel Ing." userId="d844defc-2987-4ff0-aed9-563c51eaca96" providerId="ADAL" clId="{44D5B022-CB57-44A4-AEEE-F04A7B075A46}" dt="2023-11-29T10:09:10.929" v="197" actId="20577"/>
          <ac:spMkLst>
            <pc:docMk/>
            <pc:sldMk cId="1805640416" sldId="554"/>
            <ac:spMk id="7" creationId="{BA2EF50D-A7C8-9094-57D2-9289414EF375}"/>
          </ac:spMkLst>
        </pc:spChg>
      </pc:sldChg>
      <pc:sldChg chg="modNotesTx">
        <pc:chgData name="NÝDRLE Pavel Ing." userId="d844defc-2987-4ff0-aed9-563c51eaca96" providerId="ADAL" clId="{44D5B022-CB57-44A4-AEEE-F04A7B075A46}" dt="2023-11-29T10:09:32.165" v="198" actId="6549"/>
        <pc:sldMkLst>
          <pc:docMk/>
          <pc:sldMk cId="952500699" sldId="555"/>
        </pc:sldMkLst>
      </pc:sldChg>
      <pc:sldChg chg="modNotesTx">
        <pc:chgData name="NÝDRLE Pavel Ing." userId="d844defc-2987-4ff0-aed9-563c51eaca96" providerId="ADAL" clId="{44D5B022-CB57-44A4-AEEE-F04A7B075A46}" dt="2023-11-29T10:09:39.216" v="199" actId="6549"/>
        <pc:sldMkLst>
          <pc:docMk/>
          <pc:sldMk cId="3266841728" sldId="559"/>
        </pc:sldMkLst>
      </pc:sldChg>
      <pc:sldChg chg="modNotesTx">
        <pc:chgData name="NÝDRLE Pavel Ing." userId="d844defc-2987-4ff0-aed9-563c51eaca96" providerId="ADAL" clId="{44D5B022-CB57-44A4-AEEE-F04A7B075A46}" dt="2023-11-29T10:09:43.216" v="200" actId="6549"/>
        <pc:sldMkLst>
          <pc:docMk/>
          <pc:sldMk cId="3924404963" sldId="560"/>
        </pc:sldMkLst>
      </pc:sldChg>
      <pc:sldChg chg="modNotesTx">
        <pc:chgData name="NÝDRLE Pavel Ing." userId="d844defc-2987-4ff0-aed9-563c51eaca96" providerId="ADAL" clId="{44D5B022-CB57-44A4-AEEE-F04A7B075A46}" dt="2023-11-29T10:09:49.856" v="201" actId="6549"/>
        <pc:sldMkLst>
          <pc:docMk/>
          <pc:sldMk cId="4195422301" sldId="562"/>
        </pc:sldMkLst>
      </pc:sldChg>
      <pc:sldChg chg="modNotesTx">
        <pc:chgData name="NÝDRLE Pavel Ing." userId="d844defc-2987-4ff0-aed9-563c51eaca96" providerId="ADAL" clId="{44D5B022-CB57-44A4-AEEE-F04A7B075A46}" dt="2023-11-29T10:09:53.931" v="202" actId="6549"/>
        <pc:sldMkLst>
          <pc:docMk/>
          <pc:sldMk cId="1312630563" sldId="563"/>
        </pc:sldMkLst>
      </pc:sldChg>
    </pc:docChg>
  </pc:docChgLst>
  <pc:docChgLst>
    <pc:chgData name="NÝDRLE Pavel Ing." userId="d844defc-2987-4ff0-aed9-563c51eaca96" providerId="ADAL" clId="{B54A6F94-D743-4193-BBD4-84E07392F4EF}"/>
    <pc:docChg chg="undo custSel addSld delSld modSld">
      <pc:chgData name="NÝDRLE Pavel Ing." userId="d844defc-2987-4ff0-aed9-563c51eaca96" providerId="ADAL" clId="{B54A6F94-D743-4193-BBD4-84E07392F4EF}" dt="2023-10-09T09:51:37.380" v="669" actId="20577"/>
      <pc:docMkLst>
        <pc:docMk/>
      </pc:docMkLst>
      <pc:sldChg chg="addSp delSp modSp mod modCm">
        <pc:chgData name="NÝDRLE Pavel Ing." userId="d844defc-2987-4ff0-aed9-563c51eaca96" providerId="ADAL" clId="{B54A6F94-D743-4193-BBD4-84E07392F4EF}" dt="2023-10-09T08:20:27.062" v="65"/>
        <pc:sldMkLst>
          <pc:docMk/>
          <pc:sldMk cId="1192585809" sldId="334"/>
        </pc:sldMkLst>
        <pc:spChg chg="mod">
          <ac:chgData name="NÝDRLE Pavel Ing." userId="d844defc-2987-4ff0-aed9-563c51eaca96" providerId="ADAL" clId="{B54A6F94-D743-4193-BBD4-84E07392F4EF}" dt="2023-10-09T08:18:13.966" v="59" actId="20577"/>
          <ac:spMkLst>
            <pc:docMk/>
            <pc:sldMk cId="1192585809" sldId="334"/>
            <ac:spMk id="3" creationId="{00000000-0000-0000-0000-000000000000}"/>
          </ac:spMkLst>
        </pc:spChg>
        <pc:spChg chg="mod">
          <ac:chgData name="NÝDRLE Pavel Ing." userId="d844defc-2987-4ff0-aed9-563c51eaca96" providerId="ADAL" clId="{B54A6F94-D743-4193-BBD4-84E07392F4EF}" dt="2023-10-09T08:17:27.094" v="7" actId="20577"/>
          <ac:spMkLst>
            <pc:docMk/>
            <pc:sldMk cId="1192585809" sldId="334"/>
            <ac:spMk id="4" creationId="{848C4A4D-B415-4D12-9981-54E57F81E571}"/>
          </ac:spMkLst>
        </pc:spChg>
        <pc:picChg chg="add del mod">
          <ac:chgData name="NÝDRLE Pavel Ing." userId="d844defc-2987-4ff0-aed9-563c51eaca96" providerId="ADAL" clId="{B54A6F94-D743-4193-BBD4-84E07392F4EF}" dt="2023-10-09T08:20:27.062" v="65"/>
          <ac:picMkLst>
            <pc:docMk/>
            <pc:sldMk cId="1192585809" sldId="334"/>
            <ac:picMk id="2" creationId="{DCF48452-683E-27B0-CBFE-14D50C453BB6}"/>
          </ac:picMkLst>
        </pc:picChg>
      </pc:sldChg>
      <pc:sldChg chg="modSp mod delCm">
        <pc:chgData name="NÝDRLE Pavel Ing." userId="d844defc-2987-4ff0-aed9-563c51eaca96" providerId="ADAL" clId="{B54A6F94-D743-4193-BBD4-84E07392F4EF}" dt="2023-10-09T08:44:34.439" v="359" actId="1592"/>
        <pc:sldMkLst>
          <pc:docMk/>
          <pc:sldMk cId="3811460193" sldId="415"/>
        </pc:sldMkLst>
        <pc:spChg chg="mod">
          <ac:chgData name="NÝDRLE Pavel Ing." userId="d844defc-2987-4ff0-aed9-563c51eaca96" providerId="ADAL" clId="{B54A6F94-D743-4193-BBD4-84E07392F4EF}" dt="2023-10-09T08:42:26.303" v="352" actId="11"/>
          <ac:spMkLst>
            <pc:docMk/>
            <pc:sldMk cId="3811460193" sldId="415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8:24:13.844" v="67" actId="1592"/>
        <pc:sldMkLst>
          <pc:docMk/>
          <pc:sldMk cId="2227262795" sldId="466"/>
        </pc:sldMkLst>
        <pc:spChg chg="mod">
          <ac:chgData name="NÝDRLE Pavel Ing." userId="d844defc-2987-4ff0-aed9-563c51eaca96" providerId="ADAL" clId="{B54A6F94-D743-4193-BBD4-84E07392F4EF}" dt="2023-10-09T08:24:11.790" v="66" actId="207"/>
          <ac:spMkLst>
            <pc:docMk/>
            <pc:sldMk cId="2227262795" sldId="466"/>
            <ac:spMk id="8" creationId="{00000000-0000-0000-0000-000000000000}"/>
          </ac:spMkLst>
        </pc:spChg>
      </pc:sldChg>
      <pc:sldChg chg="modNotesTx">
        <pc:chgData name="NÝDRLE Pavel Ing." userId="d844defc-2987-4ff0-aed9-563c51eaca96" providerId="ADAL" clId="{B54A6F94-D743-4193-BBD4-84E07392F4EF}" dt="2023-10-09T08:52:38.175" v="403" actId="20577"/>
        <pc:sldMkLst>
          <pc:docMk/>
          <pc:sldMk cId="1744019744" sldId="467"/>
        </pc:sldMkLst>
      </pc:sldChg>
      <pc:sldChg chg="modSp mod">
        <pc:chgData name="NÝDRLE Pavel Ing." userId="d844defc-2987-4ff0-aed9-563c51eaca96" providerId="ADAL" clId="{B54A6F94-D743-4193-BBD4-84E07392F4EF}" dt="2023-10-09T08:46:47.030" v="363" actId="115"/>
        <pc:sldMkLst>
          <pc:docMk/>
          <pc:sldMk cId="3618766960" sldId="468"/>
        </pc:sldMkLst>
        <pc:spChg chg="mod">
          <ac:chgData name="NÝDRLE Pavel Ing." userId="d844defc-2987-4ff0-aed9-563c51eaca96" providerId="ADAL" clId="{B54A6F94-D743-4193-BBD4-84E07392F4EF}" dt="2023-10-09T08:46:47.030" v="363" actId="115"/>
          <ac:spMkLst>
            <pc:docMk/>
            <pc:sldMk cId="3618766960" sldId="468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B54A6F94-D743-4193-BBD4-84E07392F4EF}" dt="2023-10-09T08:59:12.267" v="408" actId="1592"/>
        <pc:sldMkLst>
          <pc:docMk/>
          <pc:sldMk cId="2148608554" sldId="469"/>
        </pc:sldMkLst>
      </pc:sldChg>
      <pc:sldChg chg="modSp mod">
        <pc:chgData name="NÝDRLE Pavel Ing." userId="d844defc-2987-4ff0-aed9-563c51eaca96" providerId="ADAL" clId="{B54A6F94-D743-4193-BBD4-84E07392F4EF}" dt="2023-10-09T09:00:22.698" v="409" actId="11"/>
        <pc:sldMkLst>
          <pc:docMk/>
          <pc:sldMk cId="2363834419" sldId="470"/>
        </pc:sldMkLst>
        <pc:spChg chg="mod">
          <ac:chgData name="NÝDRLE Pavel Ing." userId="d844defc-2987-4ff0-aed9-563c51eaca96" providerId="ADAL" clId="{B54A6F94-D743-4193-BBD4-84E07392F4EF}" dt="2023-10-09T09:00:22.698" v="409" actId="11"/>
          <ac:spMkLst>
            <pc:docMk/>
            <pc:sldMk cId="2363834419" sldId="470"/>
            <ac:spMk id="6" creationId="{93BAEEBE-9D58-96B4-3A56-8261959FDB20}"/>
          </ac:spMkLst>
        </pc:spChg>
      </pc:sldChg>
      <pc:sldChg chg="delCm">
        <pc:chgData name="NÝDRLE Pavel Ing." userId="d844defc-2987-4ff0-aed9-563c51eaca96" providerId="ADAL" clId="{B54A6F94-D743-4193-BBD4-84E07392F4EF}" dt="2023-10-09T09:06:32.436" v="423" actId="1592"/>
        <pc:sldMkLst>
          <pc:docMk/>
          <pc:sldMk cId="1551319777" sldId="475"/>
        </pc:sldMkLst>
      </pc:sldChg>
      <pc:sldChg chg="modSp mod addCm delCm">
        <pc:chgData name="NÝDRLE Pavel Ing." userId="d844defc-2987-4ff0-aed9-563c51eaca96" providerId="ADAL" clId="{B54A6F94-D743-4193-BBD4-84E07392F4EF}" dt="2023-10-09T09:11:02.169" v="429" actId="1592"/>
        <pc:sldMkLst>
          <pc:docMk/>
          <pc:sldMk cId="2663809546" sldId="478"/>
        </pc:sldMkLst>
        <pc:spChg chg="mod">
          <ac:chgData name="NÝDRLE Pavel Ing." userId="d844defc-2987-4ff0-aed9-563c51eaca96" providerId="ADAL" clId="{B54A6F94-D743-4193-BBD4-84E07392F4EF}" dt="2023-10-09T09:10:35.924" v="426" actId="20577"/>
          <ac:spMkLst>
            <pc:docMk/>
            <pc:sldMk cId="2663809546" sldId="478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9:30:18.276" v="477" actId="115"/>
        <pc:sldMkLst>
          <pc:docMk/>
          <pc:sldMk cId="2368908159" sldId="480"/>
        </pc:sldMkLst>
        <pc:spChg chg="mod">
          <ac:chgData name="NÝDRLE Pavel Ing." userId="d844defc-2987-4ff0-aed9-563c51eaca96" providerId="ADAL" clId="{B54A6F94-D743-4193-BBD4-84E07392F4EF}" dt="2023-10-09T09:30:18.276" v="477" actId="115"/>
          <ac:spMkLst>
            <pc:docMk/>
            <pc:sldMk cId="2368908159" sldId="480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33:26.216" v="535" actId="20577"/>
        <pc:sldMkLst>
          <pc:docMk/>
          <pc:sldMk cId="2256339074" sldId="481"/>
        </pc:sldMkLst>
        <pc:spChg chg="mod">
          <ac:chgData name="NÝDRLE Pavel Ing." userId="d844defc-2987-4ff0-aed9-563c51eaca96" providerId="ADAL" clId="{B54A6F94-D743-4193-BBD4-84E07392F4EF}" dt="2023-10-09T09:33:26.216" v="535" actId="20577"/>
          <ac:spMkLst>
            <pc:docMk/>
            <pc:sldMk cId="2256339074" sldId="481"/>
            <ac:spMk id="6" creationId="{93BAEEBE-9D58-96B4-3A56-8261959FDB20}"/>
          </ac:spMkLst>
        </pc:spChg>
      </pc:sldChg>
      <pc:sldChg chg="modSp mod delCm">
        <pc:chgData name="NÝDRLE Pavel Ing." userId="d844defc-2987-4ff0-aed9-563c51eaca96" providerId="ADAL" clId="{B54A6F94-D743-4193-BBD4-84E07392F4EF}" dt="2023-10-09T09:40:21.213" v="650" actId="6549"/>
        <pc:sldMkLst>
          <pc:docMk/>
          <pc:sldMk cId="801675316" sldId="483"/>
        </pc:sldMkLst>
        <pc:spChg chg="mod">
          <ac:chgData name="NÝDRLE Pavel Ing." userId="d844defc-2987-4ff0-aed9-563c51eaca96" providerId="ADAL" clId="{B54A6F94-D743-4193-BBD4-84E07392F4EF}" dt="2023-10-09T09:37:44.378" v="586" actId="1076"/>
          <ac:spMkLst>
            <pc:docMk/>
            <pc:sldMk cId="801675316" sldId="483"/>
            <ac:spMk id="3" creationId="{00000000-0000-0000-0000-000000000000}"/>
          </ac:spMkLst>
        </pc:spChg>
        <pc:spChg chg="mod">
          <ac:chgData name="NÝDRLE Pavel Ing." userId="d844defc-2987-4ff0-aed9-563c51eaca96" providerId="ADAL" clId="{B54A6F94-D743-4193-BBD4-84E07392F4EF}" dt="2023-10-09T09:40:21.213" v="650" actId="6549"/>
          <ac:spMkLst>
            <pc:docMk/>
            <pc:sldMk cId="801675316" sldId="483"/>
            <ac:spMk id="6" creationId="{93BAEEBE-9D58-96B4-3A56-8261959FDB20}"/>
          </ac:spMkLst>
        </pc:spChg>
      </pc:sldChg>
      <pc:sldChg chg="modCm">
        <pc:chgData name="NÝDRLE Pavel Ing." userId="d844defc-2987-4ff0-aed9-563c51eaca96" providerId="ADAL" clId="{B54A6F94-D743-4193-BBD4-84E07392F4EF}" dt="2023-10-09T09:41:08.964" v="651"/>
        <pc:sldMkLst>
          <pc:docMk/>
          <pc:sldMk cId="3857036903" sldId="484"/>
        </pc:sldMkLst>
      </pc:sldChg>
      <pc:sldChg chg="modSp mod">
        <pc:chgData name="NÝDRLE Pavel Ing." userId="d844defc-2987-4ff0-aed9-563c51eaca96" providerId="ADAL" clId="{B54A6F94-D743-4193-BBD4-84E07392F4EF}" dt="2023-10-09T09:42:28.323" v="654" actId="115"/>
        <pc:sldMkLst>
          <pc:docMk/>
          <pc:sldMk cId="3306397353" sldId="485"/>
        </pc:sldMkLst>
        <pc:spChg chg="mod">
          <ac:chgData name="NÝDRLE Pavel Ing." userId="d844defc-2987-4ff0-aed9-563c51eaca96" providerId="ADAL" clId="{B54A6F94-D743-4193-BBD4-84E07392F4EF}" dt="2023-10-09T09:42:28.323" v="654" actId="115"/>
          <ac:spMkLst>
            <pc:docMk/>
            <pc:sldMk cId="3306397353" sldId="485"/>
            <ac:spMk id="6" creationId="{93BAEEBE-9D58-96B4-3A56-8261959FDB20}"/>
          </ac:spMkLst>
        </pc:spChg>
      </pc:sldChg>
      <pc:sldChg chg="modCm">
        <pc:chgData name="NÝDRLE Pavel Ing." userId="d844defc-2987-4ff0-aed9-563c51eaca96" providerId="ADAL" clId="{B54A6F94-D743-4193-BBD4-84E07392F4EF}" dt="2023-10-09T09:43:29.606" v="655"/>
        <pc:sldMkLst>
          <pc:docMk/>
          <pc:sldMk cId="3140080198" sldId="486"/>
        </pc:sldMkLst>
      </pc:sldChg>
      <pc:sldChg chg="modSp mod">
        <pc:chgData name="NÝDRLE Pavel Ing." userId="d844defc-2987-4ff0-aed9-563c51eaca96" providerId="ADAL" clId="{B54A6F94-D743-4193-BBD4-84E07392F4EF}" dt="2023-10-09T09:07:38.437" v="425" actId="6549"/>
        <pc:sldMkLst>
          <pc:docMk/>
          <pc:sldMk cId="2214154633" sldId="493"/>
        </pc:sldMkLst>
        <pc:spChg chg="mod">
          <ac:chgData name="NÝDRLE Pavel Ing." userId="d844defc-2987-4ff0-aed9-563c51eaca96" providerId="ADAL" clId="{B54A6F94-D743-4193-BBD4-84E07392F4EF}" dt="2023-10-09T09:07:38.437" v="425" actId="6549"/>
          <ac:spMkLst>
            <pc:docMk/>
            <pc:sldMk cId="2214154633" sldId="493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15:07.173" v="445" actId="313"/>
        <pc:sldMkLst>
          <pc:docMk/>
          <pc:sldMk cId="288734260" sldId="495"/>
        </pc:sldMkLst>
        <pc:spChg chg="mod">
          <ac:chgData name="NÝDRLE Pavel Ing." userId="d844defc-2987-4ff0-aed9-563c51eaca96" providerId="ADAL" clId="{B54A6F94-D743-4193-BBD4-84E07392F4EF}" dt="2023-10-09T09:15:07.173" v="445" actId="313"/>
          <ac:spMkLst>
            <pc:docMk/>
            <pc:sldMk cId="288734260" sldId="49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16:56.418" v="455" actId="20577"/>
        <pc:sldMkLst>
          <pc:docMk/>
          <pc:sldMk cId="2756500604" sldId="496"/>
        </pc:sldMkLst>
        <pc:spChg chg="mod">
          <ac:chgData name="NÝDRLE Pavel Ing." userId="d844defc-2987-4ff0-aed9-563c51eaca96" providerId="ADAL" clId="{B54A6F94-D743-4193-BBD4-84E07392F4EF}" dt="2023-10-09T09:16:56.418" v="455" actId="20577"/>
          <ac:spMkLst>
            <pc:docMk/>
            <pc:sldMk cId="2756500604" sldId="49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8:53:20.488" v="405" actId="207"/>
        <pc:sldMkLst>
          <pc:docMk/>
          <pc:sldMk cId="275710930" sldId="505"/>
        </pc:sldMkLst>
        <pc:spChg chg="mod">
          <ac:chgData name="NÝDRLE Pavel Ing." userId="d844defc-2987-4ff0-aed9-563c51eaca96" providerId="ADAL" clId="{B54A6F94-D743-4193-BBD4-84E07392F4EF}" dt="2023-10-09T08:53:20.488" v="405" actId="207"/>
          <ac:spMkLst>
            <pc:docMk/>
            <pc:sldMk cId="275710930" sldId="505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8:27:23.359" v="108" actId="113"/>
        <pc:sldMkLst>
          <pc:docMk/>
          <pc:sldMk cId="4182133375" sldId="506"/>
        </pc:sldMkLst>
        <pc:spChg chg="mod">
          <ac:chgData name="NÝDRLE Pavel Ing." userId="d844defc-2987-4ff0-aed9-563c51eaca96" providerId="ADAL" clId="{B54A6F94-D743-4193-BBD4-84E07392F4EF}" dt="2023-10-09T08:27:23.359" v="108" actId="113"/>
          <ac:spMkLst>
            <pc:docMk/>
            <pc:sldMk cId="4182133375" sldId="506"/>
            <ac:spMk id="4" creationId="{E8B4945C-F6DA-5945-A453-FBE7BD90BF99}"/>
          </ac:spMkLst>
        </pc:spChg>
      </pc:sldChg>
      <pc:sldChg chg="modSp mod modNotesTx">
        <pc:chgData name="NÝDRLE Pavel Ing." userId="d844defc-2987-4ff0-aed9-563c51eaca96" providerId="ADAL" clId="{B54A6F94-D743-4193-BBD4-84E07392F4EF}" dt="2023-10-09T08:34:12.238" v="314" actId="20577"/>
        <pc:sldMkLst>
          <pc:docMk/>
          <pc:sldMk cId="4033842680" sldId="507"/>
        </pc:sldMkLst>
        <pc:spChg chg="mod">
          <ac:chgData name="NÝDRLE Pavel Ing." userId="d844defc-2987-4ff0-aed9-563c51eaca96" providerId="ADAL" clId="{B54A6F94-D743-4193-BBD4-84E07392F4EF}" dt="2023-10-09T08:29:05.207" v="114" actId="115"/>
          <ac:spMkLst>
            <pc:docMk/>
            <pc:sldMk cId="4033842680" sldId="507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5:03.080" v="317" actId="115"/>
        <pc:sldMkLst>
          <pc:docMk/>
          <pc:sldMk cId="473173611" sldId="508"/>
        </pc:sldMkLst>
        <pc:spChg chg="mod">
          <ac:chgData name="NÝDRLE Pavel Ing." userId="d844defc-2987-4ff0-aed9-563c51eaca96" providerId="ADAL" clId="{B54A6F94-D743-4193-BBD4-84E07392F4EF}" dt="2023-10-09T08:35:03.080" v="317" actId="115"/>
          <ac:spMkLst>
            <pc:docMk/>
            <pc:sldMk cId="473173611" sldId="508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1:58.781" v="150" actId="115"/>
        <pc:sldMkLst>
          <pc:docMk/>
          <pc:sldMk cId="1283316246" sldId="509"/>
        </pc:sldMkLst>
        <pc:spChg chg="mod">
          <ac:chgData name="NÝDRLE Pavel Ing." userId="d844defc-2987-4ff0-aed9-563c51eaca96" providerId="ADAL" clId="{B54A6F94-D743-4193-BBD4-84E07392F4EF}" dt="2023-10-09T08:31:58.781" v="150" actId="115"/>
          <ac:spMkLst>
            <pc:docMk/>
            <pc:sldMk cId="1283316246" sldId="509"/>
            <ac:spMk id="4" creationId="{E8B4945C-F6DA-5945-A453-FBE7BD90BF99}"/>
          </ac:spMkLst>
        </pc:spChg>
      </pc:sldChg>
      <pc:sldChg chg="modSp mod modNotesTx">
        <pc:chgData name="NÝDRLE Pavel Ing." userId="d844defc-2987-4ff0-aed9-563c51eaca96" providerId="ADAL" clId="{B54A6F94-D743-4193-BBD4-84E07392F4EF}" dt="2023-10-09T08:44:25.112" v="358" actId="6549"/>
        <pc:sldMkLst>
          <pc:docMk/>
          <pc:sldMk cId="1471334273" sldId="510"/>
        </pc:sldMkLst>
        <pc:spChg chg="mod">
          <ac:chgData name="NÝDRLE Pavel Ing." userId="d844defc-2987-4ff0-aed9-563c51eaca96" providerId="ADAL" clId="{B54A6F94-D743-4193-BBD4-84E07392F4EF}" dt="2023-10-09T08:38:28.359" v="332" actId="20577"/>
          <ac:spMkLst>
            <pc:docMk/>
            <pc:sldMk cId="1471334273" sldId="510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37:23.568" v="321" actId="6549"/>
        <pc:sldMkLst>
          <pc:docMk/>
          <pc:sldMk cId="3672837390" sldId="511"/>
        </pc:sldMkLst>
        <pc:spChg chg="mod">
          <ac:chgData name="NÝDRLE Pavel Ing." userId="d844defc-2987-4ff0-aed9-563c51eaca96" providerId="ADAL" clId="{B54A6F94-D743-4193-BBD4-84E07392F4EF}" dt="2023-10-09T08:37:23.568" v="321" actId="6549"/>
          <ac:spMkLst>
            <pc:docMk/>
            <pc:sldMk cId="3672837390" sldId="511"/>
            <ac:spMk id="4" creationId="{E8B4945C-F6DA-5945-A453-FBE7BD90BF99}"/>
          </ac:spMkLst>
        </pc:spChg>
      </pc:sldChg>
      <pc:sldChg chg="modSp mod">
        <pc:chgData name="NÝDRLE Pavel Ing." userId="d844defc-2987-4ff0-aed9-563c51eaca96" providerId="ADAL" clId="{B54A6F94-D743-4193-BBD4-84E07392F4EF}" dt="2023-10-09T08:55:10.744" v="407" actId="113"/>
        <pc:sldMkLst>
          <pc:docMk/>
          <pc:sldMk cId="736581941" sldId="512"/>
        </pc:sldMkLst>
        <pc:spChg chg="mod">
          <ac:chgData name="NÝDRLE Pavel Ing." userId="d844defc-2987-4ff0-aed9-563c51eaca96" providerId="ADAL" clId="{B54A6F94-D743-4193-BBD4-84E07392F4EF}" dt="2023-10-09T08:55:10.744" v="407" actId="113"/>
          <ac:spMkLst>
            <pc:docMk/>
            <pc:sldMk cId="736581941" sldId="512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04:27.146" v="422" actId="114"/>
        <pc:sldMkLst>
          <pc:docMk/>
          <pc:sldMk cId="2790210829" sldId="514"/>
        </pc:sldMkLst>
        <pc:spChg chg="mod">
          <ac:chgData name="NÝDRLE Pavel Ing." userId="d844defc-2987-4ff0-aed9-563c51eaca96" providerId="ADAL" clId="{B54A6F94-D743-4193-BBD4-84E07392F4EF}" dt="2023-10-09T09:04:27.146" v="422" actId="114"/>
          <ac:spMkLst>
            <pc:docMk/>
            <pc:sldMk cId="2790210829" sldId="514"/>
            <ac:spMk id="6" creationId="{93BAEEBE-9D58-96B4-3A56-8261959FDB20}"/>
          </ac:spMkLst>
        </pc:spChg>
      </pc:sldChg>
      <pc:sldChg chg="modNotesTx">
        <pc:chgData name="NÝDRLE Pavel Ing." userId="d844defc-2987-4ff0-aed9-563c51eaca96" providerId="ADAL" clId="{B54A6F94-D743-4193-BBD4-84E07392F4EF}" dt="2023-10-09T09:13:41.397" v="430" actId="6549"/>
        <pc:sldMkLst>
          <pc:docMk/>
          <pc:sldMk cId="3493805282" sldId="515"/>
        </pc:sldMkLst>
      </pc:sldChg>
      <pc:sldChg chg="modSp mod">
        <pc:chgData name="NÝDRLE Pavel Ing." userId="d844defc-2987-4ff0-aed9-563c51eaca96" providerId="ADAL" clId="{B54A6F94-D743-4193-BBD4-84E07392F4EF}" dt="2023-10-09T09:48:08.098" v="660" actId="20577"/>
        <pc:sldMkLst>
          <pc:docMk/>
          <pc:sldMk cId="3004880998" sldId="516"/>
        </pc:sldMkLst>
        <pc:spChg chg="mod">
          <ac:chgData name="NÝDRLE Pavel Ing." userId="d844defc-2987-4ff0-aed9-563c51eaca96" providerId="ADAL" clId="{B54A6F94-D743-4193-BBD4-84E07392F4EF}" dt="2023-10-09T09:48:08.098" v="660" actId="20577"/>
          <ac:spMkLst>
            <pc:docMk/>
            <pc:sldMk cId="3004880998" sldId="516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50:18.772" v="666" actId="6549"/>
        <pc:sldMkLst>
          <pc:docMk/>
          <pc:sldMk cId="3155715726" sldId="518"/>
        </pc:sldMkLst>
        <pc:spChg chg="mod">
          <ac:chgData name="NÝDRLE Pavel Ing." userId="d844defc-2987-4ff0-aed9-563c51eaca96" providerId="ADAL" clId="{B54A6F94-D743-4193-BBD4-84E07392F4EF}" dt="2023-10-09T09:50:18.772" v="666" actId="6549"/>
          <ac:spMkLst>
            <pc:docMk/>
            <pc:sldMk cId="3155715726" sldId="518"/>
            <ac:spMk id="6" creationId="{93BAEEBE-9D58-96B4-3A56-8261959FDB20}"/>
          </ac:spMkLst>
        </pc:spChg>
      </pc:sldChg>
      <pc:sldChg chg="modSp mod">
        <pc:chgData name="NÝDRLE Pavel Ing." userId="d844defc-2987-4ff0-aed9-563c51eaca96" providerId="ADAL" clId="{B54A6F94-D743-4193-BBD4-84E07392F4EF}" dt="2023-10-09T09:51:37.380" v="669" actId="20577"/>
        <pc:sldMkLst>
          <pc:docMk/>
          <pc:sldMk cId="4271878082" sldId="520"/>
        </pc:sldMkLst>
        <pc:spChg chg="mod">
          <ac:chgData name="NÝDRLE Pavel Ing." userId="d844defc-2987-4ff0-aed9-563c51eaca96" providerId="ADAL" clId="{B54A6F94-D743-4193-BBD4-84E07392F4EF}" dt="2023-10-09T09:51:37.380" v="669" actId="20577"/>
          <ac:spMkLst>
            <pc:docMk/>
            <pc:sldMk cId="4271878082" sldId="520"/>
            <ac:spMk id="6" creationId="{93BAEEBE-9D58-96B4-3A56-8261959FDB2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D175D-E507-4A2B-A1D0-D0A53C64A2B5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A367A-8C8E-4743-9631-743889D894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725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BAD4-EA66-4191-B987-95B9D964195A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6C178-4471-44D2-ACA9-E72A78DA0E1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203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416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116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2653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9086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7357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724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474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1811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92055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000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8562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42814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04105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27885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5895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1143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589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53811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866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18597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48529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6999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933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148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240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21680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3787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8656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178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928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3945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5720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5553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6C178-4471-44D2-ACA9-E72A78DA0E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9639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/>
              <a:t>Kliknutím na ikonu přidáte obrázek.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FC53F">
                <a:lumMod val="27000"/>
                <a:lumOff val="73000"/>
                <a:alpha val="13000"/>
              </a:srgbClr>
            </a:gs>
            <a:gs pos="99000">
              <a:srgbClr val="9CB86E"/>
            </a:gs>
            <a:gs pos="100000">
              <a:srgbClr val="9CB86E"/>
            </a:gs>
            <a:gs pos="46000">
              <a:srgbClr val="7FC53F">
                <a:alpha val="19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Kliknutím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033C28-2F05-4320-A6F3-DD2DBF66A041}" type="datetimeFigureOut">
              <a:rPr lang="cs-CZ" smtClean="0"/>
              <a:pPr/>
              <a:t>29.11.2023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81DFAA-0FEE-4F0C-9923-338BEC9D51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0276" y="1856677"/>
            <a:ext cx="8223448" cy="1391432"/>
          </a:xfrm>
        </p:spPr>
        <p:txBody>
          <a:bodyPr anchor="t" anchorCtr="0">
            <a:normAutofit/>
          </a:bodyPr>
          <a:lstStyle/>
          <a:p>
            <a:pPr algn="ctr"/>
            <a:r>
              <a:rPr lang="cs-CZ" sz="3600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  <a:t>CELKOVÉ OCENĚNÍ LESA</a:t>
            </a:r>
            <a:br>
              <a:rPr lang="cs-CZ" sz="3600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cs-CZ" sz="2200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  <a:t>(Ocenění lesa jako celku)</a:t>
            </a:r>
            <a:br>
              <a:rPr lang="cs-CZ" sz="3600" dirty="0">
                <a:solidFill>
                  <a:schemeClr val="tx1"/>
                </a:solidFill>
                <a:effectLst>
                  <a:reflection endPos="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cs-CZ" b="0" dirty="0">
              <a:solidFill>
                <a:schemeClr val="tx1"/>
              </a:solidFill>
              <a:effectLst>
                <a:reflection endPos="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0276" y="3609891"/>
            <a:ext cx="82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/>
              <a:t>Ing. Pavel Nýdrle</a:t>
            </a:r>
          </a:p>
          <a:p>
            <a:pPr algn="ctr"/>
            <a:r>
              <a:rPr lang="cs-CZ" b="1"/>
              <a:t>ÚHÚL Brandýs nad Labem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48C4A4D-B415-4D12-9981-54E57F81E571}"/>
              </a:ext>
            </a:extLst>
          </p:cNvPr>
          <p:cNvSpPr txBox="1"/>
          <p:nvPr/>
        </p:nvSpPr>
        <p:spPr>
          <a:xfrm>
            <a:off x="1727684" y="536310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Kurz oceňování lesa a rostlinstva</a:t>
            </a:r>
          </a:p>
          <a:p>
            <a:pPr algn="ctr"/>
            <a:r>
              <a:rPr lang="cs-CZ" b="1" dirty="0"/>
              <a:t>MENDELU, LDF Brno</a:t>
            </a:r>
          </a:p>
          <a:p>
            <a:pPr algn="ctr"/>
            <a:r>
              <a:rPr lang="cs-CZ" b="1" dirty="0"/>
              <a:t>11. 11. 2023</a:t>
            </a:r>
          </a:p>
        </p:txBody>
      </p:sp>
    </p:spTree>
    <p:extLst>
      <p:ext uri="{BB962C8B-B14F-4D97-AF65-F5344CB8AC3E}">
        <p14:creationId xmlns:p14="http://schemas.microsoft.com/office/powerpoint/2010/main" val="119258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Cena (hodnota) lesa dle vyhlášky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244575"/>
            <a:ext cx="86868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buClr>
                <a:srgbClr val="3399FF"/>
              </a:buClr>
              <a:buFont typeface="+mj-lt"/>
              <a:buAutoNum type="alphaLcParenR"/>
            </a:pPr>
            <a:r>
              <a:rPr lang="cs-CZ" sz="2200" dirty="0"/>
              <a:t>Cena (hodnota) lesního pozemku (§ 7) </a:t>
            </a:r>
          </a:p>
          <a:p>
            <a:pPr algn="ctr"/>
            <a:r>
              <a:rPr lang="cs-CZ" sz="2200" dirty="0"/>
              <a:t>+  </a:t>
            </a:r>
          </a:p>
          <a:p>
            <a:pPr algn="ctr"/>
            <a:r>
              <a:rPr lang="cs-CZ" sz="2200" dirty="0"/>
              <a:t>Cena (hodnota) lesního porostu –</a:t>
            </a:r>
          </a:p>
          <a:p>
            <a:pPr algn="ctr"/>
            <a:r>
              <a:rPr lang="cs-CZ" sz="2200" dirty="0"/>
              <a:t>metoda věkových hodnotových faktorů (§§ 40 a násl.)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pPr marL="457200" indent="-457200" algn="ctr">
              <a:buClr>
                <a:srgbClr val="3399FF"/>
              </a:buClr>
              <a:buFont typeface="+mj-lt"/>
              <a:buAutoNum type="alphaLcParenR" startAt="2"/>
            </a:pPr>
            <a:r>
              <a:rPr lang="cs-CZ" sz="2200" dirty="0"/>
              <a:t>Cena (hodnota) lesního pozemku (§ 7) </a:t>
            </a:r>
          </a:p>
          <a:p>
            <a:pPr algn="ctr"/>
            <a:r>
              <a:rPr lang="cs-CZ" sz="2200" dirty="0"/>
              <a:t>+ </a:t>
            </a:r>
          </a:p>
          <a:p>
            <a:pPr algn="ctr"/>
            <a:r>
              <a:rPr lang="cs-CZ" sz="2200" dirty="0"/>
              <a:t>	Cena (hodnota) lesního porostu –</a:t>
            </a:r>
          </a:p>
          <a:p>
            <a:pPr algn="ctr"/>
            <a:r>
              <a:rPr lang="cs-CZ" sz="2200" dirty="0"/>
              <a:t>zjednodušený způsob (§ 45)</a:t>
            </a:r>
          </a:p>
        </p:txBody>
      </p:sp>
    </p:spTree>
    <p:extLst>
      <p:ext uri="{BB962C8B-B14F-4D97-AF65-F5344CB8AC3E}">
        <p14:creationId xmlns:p14="http://schemas.microsoft.com/office/powerpoint/2010/main" val="4008735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Výnosové ocenění - 1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rgbClr val="3399FF"/>
              </a:buClr>
            </a:pPr>
            <a:r>
              <a:rPr lang="cs-CZ" sz="2200" dirty="0"/>
              <a:t>Rozlišit mezi:</a:t>
            </a:r>
          </a:p>
          <a:p>
            <a:pPr marL="457200" indent="-457200" algn="just">
              <a:buClr>
                <a:srgbClr val="3399FF"/>
              </a:buClr>
              <a:buFont typeface="+mj-lt"/>
              <a:buAutoNum type="alphaLcParenR"/>
            </a:pPr>
            <a:endParaRPr lang="cs-CZ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cs-CZ" sz="2200" u="sng" dirty="0"/>
              <a:t>výnosovým oceněním </a:t>
            </a:r>
            <a:r>
              <a:rPr lang="cs-CZ" sz="2200" b="1" u="sng" dirty="0">
                <a:solidFill>
                  <a:srgbClr val="3399FF"/>
                </a:solidFill>
              </a:rPr>
              <a:t>lesního porostu</a:t>
            </a:r>
            <a:r>
              <a:rPr lang="cs-CZ" sz="2200" u="sng" dirty="0"/>
              <a:t> (oceněním jednotlivých lesních dřevin)</a:t>
            </a:r>
          </a:p>
          <a:p>
            <a:pPr algn="just">
              <a:buClr>
                <a:srgbClr val="3399FF"/>
              </a:buClr>
            </a:pPr>
            <a:r>
              <a:rPr lang="cs-CZ" sz="2200" dirty="0"/>
              <a:t>	</a:t>
            </a:r>
          </a:p>
          <a:p>
            <a:pPr algn="just">
              <a:buClr>
                <a:srgbClr val="3399FF"/>
              </a:buClr>
            </a:pPr>
            <a:r>
              <a:rPr lang="cs-CZ" sz="2200" dirty="0"/>
              <a:t>= </a:t>
            </a:r>
            <a:r>
              <a:rPr lang="cs-CZ" sz="2200" b="1" dirty="0"/>
              <a:t>metoda čisté současné hodnoty (ČSH)</a:t>
            </a:r>
          </a:p>
          <a:p>
            <a:pPr marL="360000" algn="just">
              <a:buClr>
                <a:srgbClr val="3399FF"/>
              </a:buClr>
            </a:pPr>
            <a:r>
              <a:rPr lang="cs-CZ" sz="2200" i="1" dirty="0"/>
              <a:t>metoda Net </a:t>
            </a:r>
            <a:r>
              <a:rPr lang="cs-CZ" sz="2200" i="1" dirty="0" err="1"/>
              <a:t>Present</a:t>
            </a:r>
            <a:r>
              <a:rPr lang="cs-CZ" sz="2200" i="1" dirty="0"/>
              <a:t> Value (NPV)</a:t>
            </a:r>
          </a:p>
          <a:p>
            <a:pPr marL="360000" algn="just">
              <a:buClr>
                <a:srgbClr val="3399FF"/>
              </a:buClr>
            </a:pPr>
            <a:r>
              <a:rPr lang="cs-CZ" sz="2200" i="1" dirty="0"/>
              <a:t>metoda diskontovaných peněžních toků (DCF – </a:t>
            </a:r>
            <a:r>
              <a:rPr lang="cs-CZ" sz="2200" i="1" dirty="0" err="1"/>
              <a:t>Discounted</a:t>
            </a:r>
            <a:r>
              <a:rPr lang="cs-CZ" sz="2200" i="1" dirty="0"/>
              <a:t> Cash Flow)</a:t>
            </a:r>
          </a:p>
          <a:p>
            <a:pPr algn="just">
              <a:buClr>
                <a:srgbClr val="3399FF"/>
              </a:buClr>
            </a:pPr>
            <a:endParaRPr lang="cs-CZ" sz="2200" dirty="0"/>
          </a:p>
          <a:p>
            <a:pPr algn="just">
              <a:buClr>
                <a:srgbClr val="3399FF"/>
              </a:buClr>
            </a:pPr>
            <a:r>
              <a:rPr lang="cs-CZ" sz="2200" dirty="0"/>
              <a:t>Výsledek: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200" dirty="0"/>
              <a:t>Modelové ocenění na 1 ha podle skupin dřevin, věku a bonit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sz="2200" b="1" dirty="0"/>
              <a:t>Ocenění bez ohledu na velikost objektu</a:t>
            </a:r>
          </a:p>
        </p:txBody>
      </p:sp>
    </p:spTree>
    <p:extLst>
      <p:ext uri="{BB962C8B-B14F-4D97-AF65-F5344CB8AC3E}">
        <p14:creationId xmlns:p14="http://schemas.microsoft.com/office/powerpoint/2010/main" val="3608050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2509788"/>
            <a:ext cx="8686800" cy="350239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b="1" dirty="0">
                <a:solidFill>
                  <a:srgbClr val="3399FF"/>
                </a:solidFill>
              </a:rPr>
              <a:t>2. Výnosová (</a:t>
            </a:r>
            <a:r>
              <a:rPr lang="cs-CZ" dirty="0">
                <a:solidFill>
                  <a:srgbClr val="3399FF"/>
                </a:solidFill>
              </a:rPr>
              <a:t>důchodová</a:t>
            </a:r>
            <a:r>
              <a:rPr lang="cs-CZ" b="1" dirty="0">
                <a:solidFill>
                  <a:srgbClr val="3399FF"/>
                </a:solidFill>
              </a:rPr>
              <a:t>, kapitálová) hodnota</a:t>
            </a:r>
            <a:br>
              <a:rPr lang="cs-CZ" b="1" dirty="0">
                <a:solidFill>
                  <a:srgbClr val="3399FF"/>
                </a:solidFill>
              </a:rPr>
            </a:br>
            <a:r>
              <a:rPr lang="cs-CZ" b="1" dirty="0">
                <a:solidFill>
                  <a:srgbClr val="3399FF"/>
                </a:solidFill>
              </a:rPr>
              <a:t>LESA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14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14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14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1800" dirty="0">
                <a:solidFill>
                  <a:schemeClr val="tx1"/>
                </a:solidFill>
              </a:rPr>
              <a:t>Poznámka: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1800" dirty="0">
                <a:solidFill>
                  <a:schemeClr val="tx1"/>
                </a:solidFill>
              </a:rPr>
              <a:t>Na les se díváme jako na celek – nerozlišujeme pozemek (podle SLT) a porost (s taxačními veličinami)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174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Výnosové ocenění - 2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2"/>
            </a:pPr>
            <a:r>
              <a:rPr lang="cs-CZ" sz="2200" u="sng" dirty="0"/>
              <a:t>výnosovým oceněním </a:t>
            </a:r>
            <a:r>
              <a:rPr lang="cs-CZ" sz="2800" b="1" u="sng" dirty="0">
                <a:solidFill>
                  <a:srgbClr val="3399FF"/>
                </a:solidFill>
              </a:rPr>
              <a:t>LESA</a:t>
            </a:r>
          </a:p>
          <a:p>
            <a:pPr algn="just"/>
            <a:endParaRPr lang="cs-CZ" sz="2200" u="sng" dirty="0"/>
          </a:p>
          <a:p>
            <a:pPr algn="just">
              <a:buClr>
                <a:srgbClr val="3399FF"/>
              </a:buClr>
            </a:pPr>
            <a:r>
              <a:rPr lang="cs-CZ" sz="2200" dirty="0"/>
              <a:t>	= výnosová (důchodová, kapitálová) hodnota lesa (pozemku a porostu) na základě </a:t>
            </a:r>
            <a:r>
              <a:rPr lang="cs-CZ" sz="2200" b="1" u="sng" dirty="0"/>
              <a:t>roční</a:t>
            </a:r>
            <a:r>
              <a:rPr lang="cs-CZ" sz="2200" b="1" dirty="0"/>
              <a:t>, resp. </a:t>
            </a:r>
            <a:r>
              <a:rPr lang="cs-CZ" sz="2200" b="1" u="sng" dirty="0"/>
              <a:t>periodické renty</a:t>
            </a:r>
            <a:r>
              <a:rPr lang="cs-CZ" sz="2200" dirty="0"/>
              <a:t> dosahované na lesním majetku</a:t>
            </a:r>
          </a:p>
          <a:p>
            <a:pPr algn="just">
              <a:buClr>
                <a:srgbClr val="3399FF"/>
              </a:buClr>
            </a:pPr>
            <a:endParaRPr lang="cs-CZ" sz="1400" dirty="0"/>
          </a:p>
          <a:p>
            <a:pPr algn="just">
              <a:buClr>
                <a:srgbClr val="3399FF"/>
              </a:buClr>
            </a:pPr>
            <a:r>
              <a:rPr lang="cs-CZ" sz="1400" dirty="0"/>
              <a:t>                                                          r                           R</a:t>
            </a:r>
            <a:r>
              <a:rPr lang="cs-CZ" sz="1400" baseline="-25000" dirty="0"/>
              <a:t>1 </a:t>
            </a:r>
            <a:r>
              <a:rPr lang="cs-CZ" sz="1400" dirty="0"/>
              <a:t>           R</a:t>
            </a:r>
            <a:r>
              <a:rPr lang="cs-CZ" sz="1400" baseline="-25000" dirty="0"/>
              <a:t>2  </a:t>
            </a:r>
            <a:r>
              <a:rPr lang="cs-CZ" sz="1400" dirty="0"/>
              <a:t>           R</a:t>
            </a:r>
            <a:r>
              <a:rPr lang="cs-CZ" sz="1400" baseline="-25000" dirty="0"/>
              <a:t>3    </a:t>
            </a:r>
            <a:r>
              <a:rPr lang="cs-CZ" sz="1400" dirty="0"/>
              <a:t>            r</a:t>
            </a:r>
          </a:p>
          <a:p>
            <a:pPr algn="ctr">
              <a:buClr>
                <a:srgbClr val="3399FF"/>
              </a:buClr>
            </a:pPr>
            <a:r>
              <a:rPr lang="cs-CZ" dirty="0"/>
              <a:t>WR = ———   ( WR = ——— + ——— + ——— + ————— )</a:t>
            </a:r>
          </a:p>
          <a:p>
            <a:pPr>
              <a:buClr>
                <a:srgbClr val="3399FF"/>
              </a:buClr>
            </a:pPr>
            <a:r>
              <a:rPr lang="cs-CZ" sz="1400" dirty="0"/>
              <a:t>                                                        0,0p                    1,0p</a:t>
            </a:r>
            <a:r>
              <a:rPr lang="cs-CZ" sz="1400" baseline="30000" dirty="0"/>
              <a:t>10  </a:t>
            </a:r>
            <a:r>
              <a:rPr lang="cs-CZ" sz="1400" dirty="0"/>
              <a:t>    1,0p</a:t>
            </a:r>
            <a:r>
              <a:rPr lang="cs-CZ" sz="1400" baseline="30000" dirty="0"/>
              <a:t>30 </a:t>
            </a:r>
            <a:r>
              <a:rPr lang="cs-CZ" sz="1400" dirty="0"/>
              <a:t>     1,0p</a:t>
            </a:r>
            <a:r>
              <a:rPr lang="cs-CZ" sz="1400" baseline="30000" dirty="0"/>
              <a:t>50</a:t>
            </a:r>
            <a:r>
              <a:rPr lang="cs-CZ" sz="1400" dirty="0"/>
              <a:t>   0,0p.1,0p</a:t>
            </a:r>
            <a:r>
              <a:rPr lang="cs-CZ" sz="1400" baseline="30000" dirty="0"/>
              <a:t>60</a:t>
            </a:r>
          </a:p>
          <a:p>
            <a:pPr algn="just">
              <a:buClr>
                <a:srgbClr val="3399FF"/>
              </a:buClr>
            </a:pPr>
            <a:endParaRPr lang="cs-CZ" sz="2200" dirty="0"/>
          </a:p>
          <a:p>
            <a:pPr algn="just">
              <a:buClr>
                <a:srgbClr val="3399FF"/>
              </a:buClr>
            </a:pPr>
            <a:r>
              <a:rPr lang="cs-CZ" sz="2200" dirty="0"/>
              <a:t>Pravidelnost (vyrovnanost) a nepravidelnost (nevyrovnanost) výnosů (plošného zastoupení věkových stupňů), resp. těžebního předpisu</a:t>
            </a:r>
          </a:p>
          <a:p>
            <a:pPr algn="just">
              <a:buClr>
                <a:srgbClr val="3399FF"/>
              </a:buClr>
            </a:pPr>
            <a:endParaRPr lang="cs-CZ" sz="2200" dirty="0"/>
          </a:p>
          <a:p>
            <a:pPr algn="just">
              <a:buClr>
                <a:srgbClr val="3399FF"/>
              </a:buClr>
            </a:pPr>
            <a:r>
              <a:rPr lang="cs-CZ" sz="2200" u="sng" dirty="0"/>
              <a:t>Celkové ocenění lesa (ocenění lesa jako celku)</a:t>
            </a:r>
          </a:p>
        </p:txBody>
      </p:sp>
    </p:spTree>
    <p:extLst>
      <p:ext uri="{BB962C8B-B14F-4D97-AF65-F5344CB8AC3E}">
        <p14:creationId xmlns:p14="http://schemas.microsoft.com/office/powerpoint/2010/main" val="1518909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ZJIŠTĚNÍ VÝNOSOVÉ HODNOTY OBECNĚ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u="sng" dirty="0"/>
              <a:t>Výnosové (důchodové) hodnoty</a:t>
            </a:r>
            <a:r>
              <a:rPr lang="cs-CZ" sz="2200" dirty="0"/>
              <a:t> vznikají </a:t>
            </a:r>
          </a:p>
          <a:p>
            <a:pPr algn="just"/>
            <a:endParaRPr lang="cs-CZ" sz="2200" dirty="0"/>
          </a:p>
          <a:p>
            <a:pPr algn="ctr"/>
            <a:r>
              <a:rPr lang="cs-CZ" sz="2200" b="1" dirty="0"/>
              <a:t>kapitalizací </a:t>
            </a:r>
            <a:r>
              <a:rPr lang="cs-CZ" sz="2200" b="1" dirty="0">
                <a:solidFill>
                  <a:srgbClr val="3399FF"/>
                </a:solidFill>
              </a:rPr>
              <a:t>rent</a:t>
            </a:r>
            <a:r>
              <a:rPr lang="cs-CZ" sz="2200" b="1" dirty="0"/>
              <a:t>,</a:t>
            </a:r>
          </a:p>
          <a:p>
            <a:pPr algn="just"/>
            <a:r>
              <a:rPr lang="cs-CZ" sz="2200" dirty="0"/>
              <a:t>		</a:t>
            </a:r>
          </a:p>
          <a:p>
            <a:pPr algn="just"/>
            <a:r>
              <a:rPr lang="cs-CZ" sz="2200" dirty="0"/>
              <a:t>které mohou být </a:t>
            </a:r>
          </a:p>
          <a:p>
            <a:pPr marL="457200" indent="-457200" algn="just">
              <a:buFont typeface="+mj-lt"/>
              <a:buAutoNum type="alphaLcParenR" startAt="2"/>
            </a:pPr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>
                <a:solidFill>
                  <a:srgbClr val="3399FF"/>
                </a:solidFill>
              </a:rPr>
              <a:t>konečné</a:t>
            </a:r>
            <a:r>
              <a:rPr lang="cs-CZ" sz="2200" u="sng" dirty="0"/>
              <a:t> nebo </a:t>
            </a:r>
            <a:r>
              <a:rPr lang="cs-CZ" sz="2200" b="1" u="sng" dirty="0">
                <a:solidFill>
                  <a:srgbClr val="3399FF"/>
                </a:solidFill>
              </a:rPr>
              <a:t>věčné</a:t>
            </a:r>
            <a:r>
              <a:rPr lang="cs-CZ" sz="2200" u="sng" dirty="0"/>
              <a:t> (nekonečné)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>
                <a:solidFill>
                  <a:srgbClr val="3399FF"/>
                </a:solidFill>
              </a:rPr>
              <a:t>roční</a:t>
            </a:r>
            <a:r>
              <a:rPr lang="cs-CZ" sz="2200" u="sng" dirty="0"/>
              <a:t> nebo </a:t>
            </a:r>
            <a:r>
              <a:rPr lang="cs-CZ" sz="2200" b="1" u="sng" dirty="0">
                <a:solidFill>
                  <a:srgbClr val="3399FF"/>
                </a:solidFill>
              </a:rPr>
              <a:t>periodické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>
                <a:solidFill>
                  <a:srgbClr val="3399FF"/>
                </a:solidFill>
              </a:rPr>
              <a:t>zálohové</a:t>
            </a:r>
            <a:r>
              <a:rPr lang="cs-CZ" sz="2200" u="sng" dirty="0"/>
              <a:t> nebo </a:t>
            </a:r>
            <a:r>
              <a:rPr lang="cs-CZ" sz="2200" b="1" u="sng" dirty="0">
                <a:solidFill>
                  <a:srgbClr val="3399FF"/>
                </a:solidFill>
              </a:rPr>
              <a:t>polhůtní</a:t>
            </a:r>
          </a:p>
          <a:p>
            <a:pPr algn="just"/>
            <a:endParaRPr lang="cs-CZ" sz="2200" b="1" u="sng" dirty="0">
              <a:solidFill>
                <a:srgbClr val="3399F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200" b="1" u="sng" dirty="0">
              <a:solidFill>
                <a:srgbClr val="3399FF"/>
              </a:solidFill>
            </a:endParaRPr>
          </a:p>
          <a:p>
            <a:pPr algn="just"/>
            <a:r>
              <a:rPr lang="cs-CZ" dirty="0"/>
              <a:t>Poznámka:</a:t>
            </a:r>
          </a:p>
          <a:p>
            <a:pPr algn="just"/>
            <a:r>
              <a:rPr lang="cs-CZ" b="1" u="sng" dirty="0">
                <a:solidFill>
                  <a:srgbClr val="3399FF"/>
                </a:solidFill>
              </a:rPr>
              <a:t>r – musí být věčné, roční a polhůtní</a:t>
            </a:r>
            <a:r>
              <a:rPr lang="cs-CZ" dirty="0"/>
              <a:t> (za předpokladu, že se vyplácí na konci roku)</a:t>
            </a:r>
          </a:p>
        </p:txBody>
      </p:sp>
    </p:spTree>
    <p:extLst>
      <p:ext uri="{BB962C8B-B14F-4D97-AF65-F5344CB8AC3E}">
        <p14:creationId xmlns:p14="http://schemas.microsoft.com/office/powerpoint/2010/main" val="2879217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Kapitalizace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b="1" dirty="0"/>
              <a:t>Kapitalizace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je přepočet důchodu z kapitálu na </a:t>
            </a:r>
            <a:r>
              <a:rPr lang="cs-CZ" sz="2200" u="sng" dirty="0"/>
              <a:t>výši peněžního kapitálu</a:t>
            </a:r>
            <a:r>
              <a:rPr lang="cs-CZ" sz="2200" dirty="0"/>
              <a:t>, který by při dané úrokové míře vynášel příslušný úrok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b="1" dirty="0"/>
              <a:t>Kapitalizovanou míru zisku</a:t>
            </a:r>
            <a:r>
              <a:rPr lang="cs-CZ" sz="2200" dirty="0"/>
              <a:t> či </a:t>
            </a:r>
            <a:r>
              <a:rPr lang="cs-CZ" sz="2200" b="1" dirty="0"/>
              <a:t>kapitalizovaný zisk</a:t>
            </a:r>
            <a:r>
              <a:rPr lang="cs-CZ" sz="2200" dirty="0"/>
              <a:t> lze přirovnat k </a:t>
            </a:r>
            <a:r>
              <a:rPr lang="cs-CZ" sz="2200" u="sng" dirty="0"/>
              <a:t>jistině</a:t>
            </a:r>
            <a:r>
              <a:rPr lang="cs-CZ" sz="2200" dirty="0"/>
              <a:t>, kterou je nutno při stanovené úrokové sazbě uložit, aby </a:t>
            </a:r>
            <a:r>
              <a:rPr lang="cs-CZ" sz="2200" u="sng" dirty="0">
                <a:solidFill>
                  <a:srgbClr val="3399FF"/>
                </a:solidFill>
              </a:rPr>
              <a:t>úroky</a:t>
            </a:r>
            <a:r>
              <a:rPr lang="cs-CZ" sz="2200" u="sng" dirty="0"/>
              <a:t> z této jistiny</a:t>
            </a:r>
            <a:r>
              <a:rPr lang="cs-CZ" sz="2200" dirty="0"/>
              <a:t> byly stejné jako </a:t>
            </a:r>
            <a:r>
              <a:rPr lang="cs-CZ" sz="2200" u="sng" dirty="0">
                <a:solidFill>
                  <a:srgbClr val="3399FF"/>
                </a:solidFill>
              </a:rPr>
              <a:t>čistý výnos</a:t>
            </a:r>
            <a:r>
              <a:rPr lang="cs-CZ" sz="2200" u="sng" dirty="0"/>
              <a:t> nemovitosti</a:t>
            </a:r>
            <a:r>
              <a:rPr lang="cs-CZ" sz="2200" dirty="0"/>
              <a:t>.</a:t>
            </a:r>
            <a:endParaRPr lang="cs-CZ" sz="2200" b="1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00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Důchod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b="1" dirty="0">
                <a:solidFill>
                  <a:srgbClr val="3399FF"/>
                </a:solidFill>
              </a:rPr>
              <a:t>Důchod</a:t>
            </a:r>
            <a:r>
              <a:rPr lang="cs-CZ" sz="2200" dirty="0"/>
              <a:t> je tok mezd a platů, úrokových plateb, dividend, rent a ostatních příjmů, jež dostává příjemce za určité časové období.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u="sng" dirty="0"/>
              <a:t>Vydělaný důchod (</a:t>
            </a:r>
            <a:r>
              <a:rPr lang="cs-CZ" sz="2200" u="sng" dirty="0">
                <a:solidFill>
                  <a:srgbClr val="3399FF"/>
                </a:solidFill>
              </a:rPr>
              <a:t>pracovní důchod</a:t>
            </a:r>
            <a:r>
              <a:rPr lang="cs-CZ" sz="2200" u="sng" dirty="0"/>
              <a:t>)</a:t>
            </a:r>
            <a:r>
              <a:rPr lang="cs-CZ" sz="2200" dirty="0"/>
              <a:t> má formu mezd a platů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u="sng" dirty="0">
                <a:solidFill>
                  <a:srgbClr val="3399FF"/>
                </a:solidFill>
              </a:rPr>
              <a:t>Vlastnický důchod</a:t>
            </a:r>
            <a:r>
              <a:rPr lang="cs-CZ" sz="2200" dirty="0"/>
              <a:t> plyne z vlastnictví a má obvykle formu</a:t>
            </a:r>
          </a:p>
          <a:p>
            <a:pPr algn="just"/>
            <a:endParaRPr lang="cs-CZ" sz="2200" dirty="0"/>
          </a:p>
          <a:p>
            <a:pPr marL="648000" indent="-342900" algn="just">
              <a:buFont typeface="Symbol" panose="05050102010706020507" pitchFamily="18" charset="2"/>
              <a:buChar char=""/>
            </a:pPr>
            <a:r>
              <a:rPr lang="cs-CZ" sz="2200" b="1" dirty="0">
                <a:solidFill>
                  <a:srgbClr val="3399FF"/>
                </a:solidFill>
              </a:rPr>
              <a:t>renty (vlastnictví půdy)</a:t>
            </a:r>
          </a:p>
          <a:p>
            <a:pPr marL="648000" indent="-342900" algn="just">
              <a:buFont typeface="Symbol" panose="05050102010706020507" pitchFamily="18" charset="2"/>
              <a:buChar char=""/>
            </a:pPr>
            <a:r>
              <a:rPr lang="cs-CZ" sz="2200" dirty="0"/>
              <a:t>dividendy (vlastnictví cenných papírů)</a:t>
            </a:r>
          </a:p>
          <a:p>
            <a:pPr marL="648000" indent="-342900" algn="just">
              <a:buFont typeface="Symbol" panose="05050102010706020507" pitchFamily="18" charset="2"/>
              <a:buChar char=""/>
            </a:pPr>
            <a:r>
              <a:rPr lang="cs-CZ" sz="2200" dirty="0"/>
              <a:t>úroků (vlastnictví finančního kapitálu)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Starobní důchod, sociální dávky apod. mají charakter </a:t>
            </a:r>
            <a:r>
              <a:rPr lang="cs-CZ" sz="2200" u="sng" dirty="0"/>
              <a:t>transferové platby</a:t>
            </a:r>
            <a:r>
              <a:rPr lang="cs-CZ" sz="2200" dirty="0"/>
              <a:t> (příjmy od vlády)</a:t>
            </a:r>
            <a:endParaRPr lang="cs-CZ" sz="22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93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Renta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b="1" dirty="0">
                <a:solidFill>
                  <a:srgbClr val="3399FF"/>
                </a:solidFill>
              </a:rPr>
              <a:t>Renta</a:t>
            </a:r>
            <a:r>
              <a:rPr lang="cs-CZ" sz="2200" dirty="0"/>
              <a:t> je druhem důchodu. 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Renta z lesa (lesní renta) je forma důchodu počítaná do budoucnosti, je veličina kterou kalkulují odborníci.</a:t>
            </a:r>
          </a:p>
          <a:p>
            <a:pPr algn="just"/>
            <a:r>
              <a:rPr lang="cs-CZ" sz="2200" b="1" dirty="0"/>
              <a:t>Vychází především z těžebních výhledů - nejsou povinnou informací ISLH (oceňuje se současnými náklady a výnosy).</a:t>
            </a:r>
          </a:p>
          <a:p>
            <a:pPr algn="just"/>
            <a:endParaRPr lang="cs-CZ" sz="2200" dirty="0"/>
          </a:p>
          <a:p>
            <a:pPr algn="just"/>
            <a:endParaRPr lang="cs-CZ" sz="2200" dirty="0"/>
          </a:p>
          <a:p>
            <a:pPr algn="just"/>
            <a:endParaRPr lang="cs-CZ" sz="2200" dirty="0"/>
          </a:p>
          <a:p>
            <a:pPr algn="just"/>
            <a:r>
              <a:rPr lang="cs-CZ" sz="1400" i="1" dirty="0"/>
              <a:t>Poznámka:</a:t>
            </a:r>
          </a:p>
          <a:p>
            <a:pPr algn="just"/>
            <a:endParaRPr lang="cs-CZ" sz="1400" i="1" dirty="0"/>
          </a:p>
          <a:p>
            <a:pPr algn="just"/>
            <a:r>
              <a:rPr lang="cs-CZ" sz="1400" i="1" dirty="0"/>
              <a:t>V současnosti není v LHP např. kvalita, abych si mohl udělat sortimentaci.</a:t>
            </a:r>
          </a:p>
          <a:p>
            <a:pPr algn="just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939305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Výnosová (důchodová, kapitálová) hodnota lesa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492309"/>
            <a:ext cx="8686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dirty="0"/>
              <a:t>Základem této metody je určení výše</a:t>
            </a:r>
          </a:p>
          <a:p>
            <a:pPr marL="457200" indent="-457200" algn="just">
              <a:buFont typeface="+mj-lt"/>
              <a:buAutoNum type="alphaLcParenR" startAt="2"/>
            </a:pPr>
            <a:endParaRPr lang="cs-CZ" sz="2200" dirty="0"/>
          </a:p>
          <a:p>
            <a:pPr algn="ctr"/>
            <a:r>
              <a:rPr lang="cs-CZ" sz="2200" b="1" dirty="0">
                <a:solidFill>
                  <a:srgbClr val="3399FF"/>
                </a:solidFill>
              </a:rPr>
              <a:t>dlouhodobého ročního čistého výnosu z lesa</a:t>
            </a:r>
          </a:p>
          <a:p>
            <a:pPr algn="ctr"/>
            <a:r>
              <a:rPr lang="cs-CZ" sz="2200" b="1" dirty="0"/>
              <a:t>(důchodu)</a:t>
            </a:r>
          </a:p>
          <a:p>
            <a:pPr marL="457200" indent="-457200" algn="just">
              <a:buFont typeface="+mj-lt"/>
              <a:buAutoNum type="alphaLcParenR" startAt="2"/>
            </a:pPr>
            <a:endParaRPr lang="cs-CZ" sz="2200" dirty="0"/>
          </a:p>
          <a:p>
            <a:pPr algn="just"/>
            <a:r>
              <a:rPr lang="cs-CZ" sz="2200" b="1" u="sng" dirty="0"/>
              <a:t>Čistý výnos</a:t>
            </a:r>
            <a:r>
              <a:rPr lang="cs-CZ" sz="2200" b="1" dirty="0"/>
              <a:t> je determinován a limitován </a:t>
            </a:r>
            <a:r>
              <a:rPr lang="cs-CZ" sz="2200" b="1" u="sng" dirty="0"/>
              <a:t>způsobem užívání nemovitosti</a:t>
            </a:r>
          </a:p>
          <a:p>
            <a:pPr algn="just"/>
            <a:endParaRPr lang="cs-CZ" sz="2200" b="1" u="sng" dirty="0"/>
          </a:p>
          <a:p>
            <a:pPr algn="just"/>
            <a:endParaRPr lang="cs-CZ" sz="2200" b="1" u="sng" dirty="0"/>
          </a:p>
          <a:p>
            <a:pPr algn="just"/>
            <a:r>
              <a:rPr lang="cs-CZ" sz="2200" i="1" dirty="0"/>
              <a:t>Poznámka:</a:t>
            </a:r>
          </a:p>
          <a:p>
            <a:pPr algn="just"/>
            <a:r>
              <a:rPr lang="cs-CZ" sz="2200" i="1" dirty="0"/>
              <a:t>(např. les hospodářský, les zvláštního určení atd.)</a:t>
            </a:r>
          </a:p>
        </p:txBody>
      </p:sp>
    </p:spTree>
    <p:extLst>
      <p:ext uri="{BB962C8B-B14F-4D97-AF65-F5344CB8AC3E}">
        <p14:creationId xmlns:p14="http://schemas.microsoft.com/office/powerpoint/2010/main" val="2464703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Roční čistý výnos (důchod)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dirty="0"/>
              <a:t>Nejschematičtější vyjádření:</a:t>
            </a:r>
          </a:p>
          <a:p>
            <a:pPr algn="just"/>
            <a:endParaRPr lang="cs-CZ" sz="2200" dirty="0"/>
          </a:p>
          <a:p>
            <a:pPr algn="ctr"/>
            <a:r>
              <a:rPr lang="cs-CZ" sz="2200" b="1" dirty="0"/>
              <a:t>HV = V – N</a:t>
            </a:r>
          </a:p>
          <a:p>
            <a:pPr algn="just"/>
            <a:r>
              <a:rPr lang="cs-CZ" sz="2200" dirty="0"/>
              <a:t>Kde</a:t>
            </a:r>
          </a:p>
          <a:p>
            <a:pPr algn="just"/>
            <a:r>
              <a:rPr lang="cs-CZ" sz="2200" dirty="0"/>
              <a:t>HV	= 	</a:t>
            </a:r>
            <a:r>
              <a:rPr lang="cs-CZ" sz="2200" b="1" dirty="0"/>
              <a:t>hospodářský výsledek</a:t>
            </a:r>
            <a:r>
              <a:rPr lang="cs-CZ" sz="2200" dirty="0"/>
              <a:t> (zisk, ztráta) </a:t>
            </a:r>
            <a:r>
              <a:rPr lang="cs-CZ" sz="2200" u="sng" dirty="0"/>
              <a:t>před zdaněním</a:t>
            </a:r>
            <a:r>
              <a:rPr lang="cs-CZ" sz="2200" dirty="0"/>
              <a:t>, který 		lze označit za čistý roční výnos (důchod)</a:t>
            </a:r>
          </a:p>
          <a:p>
            <a:pPr algn="just"/>
            <a:r>
              <a:rPr lang="cs-CZ" sz="2200" dirty="0"/>
              <a:t>V 	= 	</a:t>
            </a:r>
            <a:r>
              <a:rPr lang="cs-CZ" sz="2200" b="1" dirty="0"/>
              <a:t>výnosy</a:t>
            </a:r>
            <a:r>
              <a:rPr lang="cs-CZ" sz="2200" dirty="0"/>
              <a:t> (tržby z prodeje)</a:t>
            </a:r>
          </a:p>
          <a:p>
            <a:pPr algn="just"/>
            <a:r>
              <a:rPr lang="cs-CZ" sz="2200" dirty="0"/>
              <a:t>N 	= 	</a:t>
            </a:r>
            <a:r>
              <a:rPr lang="cs-CZ" sz="2200" b="1" dirty="0"/>
              <a:t>náklady</a:t>
            </a:r>
            <a:r>
              <a:rPr lang="cs-CZ" sz="2200" dirty="0"/>
              <a:t> vynaložené na získání těchto výnosů</a:t>
            </a:r>
            <a:endParaRPr lang="cs-CZ" sz="2200" b="1" u="sng" dirty="0"/>
          </a:p>
        </p:txBody>
      </p:sp>
    </p:spTree>
    <p:extLst>
      <p:ext uri="{BB962C8B-B14F-4D97-AF65-F5344CB8AC3E}">
        <p14:creationId xmlns:p14="http://schemas.microsoft.com/office/powerpoint/2010/main" val="78611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algn="ctr"/>
            <a:r>
              <a:rPr lang="cs-CZ" sz="4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ÚVOD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430370"/>
            <a:ext cx="8686800" cy="4850677"/>
          </a:xfrm>
        </p:spPr>
        <p:txBody>
          <a:bodyPr>
            <a:normAutofit/>
          </a:bodyPr>
          <a:lstStyle/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Hodnota lesa jako celku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Věcná (rozdělená) hodnota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Cena (hodnota) lesa dle vyhlášky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Výnosová (důchodová, kapitálová) hodnota lesa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Výnosové ocenění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Kapitalizace, důchod, renta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PRAVIDELNÉ výnosy a náklady (normální zastoupení věkových tříd)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Předpoklady trvalého výnosu z lesa</a:t>
            </a:r>
          </a:p>
          <a:p>
            <a:pPr marL="288000" indent="-288000" algn="just"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cs-CZ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NEPRAVIDELNÉ výnosy a náklady (nerovnoměrné zastoupení věkových tříd)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rgbClr val="3399FF"/>
                </a:solidFill>
              </a:rPr>
              <a:t>A. PRAVIDELNÉ</a:t>
            </a:r>
            <a:r>
              <a:rPr lang="cs-CZ" sz="2200" b="1" dirty="0">
                <a:solidFill>
                  <a:schemeClr val="tx1"/>
                </a:solidFill>
              </a:rPr>
              <a:t> výnosy a náklady </a:t>
            </a:r>
            <a:br>
              <a:rPr lang="cs-CZ" sz="2200" b="1" dirty="0">
                <a:solidFill>
                  <a:schemeClr val="tx1"/>
                </a:solidFill>
              </a:rPr>
            </a:br>
            <a:r>
              <a:rPr lang="cs-CZ" sz="2200" b="1" dirty="0">
                <a:solidFill>
                  <a:schemeClr val="tx1"/>
                </a:solidFill>
              </a:rPr>
              <a:t>(normální zastoupení věkových tříd)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200" dirty="0"/>
              <a:t>         roční hospodářský výsledek (Ø zisk)</a:t>
            </a:r>
          </a:p>
          <a:p>
            <a:pPr algn="ctr"/>
            <a:r>
              <a:rPr lang="cs-CZ" sz="2200" dirty="0"/>
              <a:t>WR = ─────────────────────── </a:t>
            </a:r>
          </a:p>
          <a:p>
            <a:pPr algn="ctr"/>
            <a:r>
              <a:rPr lang="cs-CZ" sz="2200" dirty="0"/>
              <a:t>     0,0p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u="sng" dirty="0"/>
              <a:t>Roční HV</a:t>
            </a:r>
            <a:r>
              <a:rPr lang="cs-CZ" sz="2200" dirty="0"/>
              <a:t> je:</a:t>
            </a:r>
          </a:p>
          <a:p>
            <a:pPr marL="648000" indent="-342900" algn="just">
              <a:buFont typeface="Symbol" panose="05050102010706020507" pitchFamily="18" charset="2"/>
              <a:buChar char="-"/>
            </a:pPr>
            <a:r>
              <a:rPr lang="cs-CZ" sz="2200" dirty="0"/>
              <a:t>pro podnikatele (pachtýř) </a:t>
            </a:r>
            <a:r>
              <a:rPr lang="cs-CZ" sz="2200" dirty="0">
                <a:solidFill>
                  <a:srgbClr val="3399FF"/>
                </a:solidFill>
              </a:rPr>
              <a:t>zisk</a:t>
            </a:r>
          </a:p>
          <a:p>
            <a:pPr marL="648000" indent="-342900" algn="just">
              <a:buFont typeface="Symbol" panose="05050102010706020507" pitchFamily="18" charset="2"/>
              <a:buChar char="-"/>
            </a:pPr>
            <a:r>
              <a:rPr lang="cs-CZ" sz="2200" dirty="0"/>
              <a:t>pro vlastníka (propachtovatele) </a:t>
            </a:r>
            <a:r>
              <a:rPr lang="cs-CZ" sz="2200" dirty="0">
                <a:solidFill>
                  <a:srgbClr val="3399FF"/>
                </a:solidFill>
              </a:rPr>
              <a:t>renta (pachtovné)</a:t>
            </a:r>
          </a:p>
          <a:p>
            <a:pPr marL="648000" indent="-342900" algn="just">
              <a:buFont typeface="Symbol" panose="05050102010706020507" pitchFamily="18" charset="2"/>
              <a:buChar char="-"/>
            </a:pPr>
            <a:r>
              <a:rPr lang="cs-CZ" sz="2200" dirty="0"/>
              <a:t>pro hospodařícího vlastníka </a:t>
            </a:r>
            <a:r>
              <a:rPr lang="cs-CZ" sz="2200" dirty="0">
                <a:solidFill>
                  <a:srgbClr val="3399FF"/>
                </a:solidFill>
              </a:rPr>
              <a:t>renta + zisk</a:t>
            </a:r>
            <a:endParaRPr lang="cs-CZ" sz="2200" b="1" u="sng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3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2509789"/>
            <a:ext cx="8686800" cy="183842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b="1" dirty="0">
                <a:solidFill>
                  <a:srgbClr val="3399FF"/>
                </a:solidFill>
              </a:rPr>
              <a:t>Předpoklady </a:t>
            </a:r>
            <a:br>
              <a:rPr lang="cs-CZ" b="1" dirty="0">
                <a:solidFill>
                  <a:srgbClr val="3399FF"/>
                </a:solidFill>
              </a:rPr>
            </a:br>
            <a:r>
              <a:rPr lang="cs-CZ" b="1" dirty="0">
                <a:solidFill>
                  <a:srgbClr val="3399FF"/>
                </a:solidFill>
              </a:rPr>
              <a:t>trvalého výnosu z lesa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94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Předpoklady trvalého výnosu z lesa - 1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dirty="0"/>
              <a:t>Trvalý výnos z lesa je většinou spojován s </a:t>
            </a:r>
            <a:r>
              <a:rPr lang="cs-CZ" sz="2200" b="1" u="sng" dirty="0">
                <a:solidFill>
                  <a:srgbClr val="3399FF"/>
                </a:solidFill>
              </a:rPr>
              <a:t>velikostí lesního majetku</a:t>
            </a:r>
            <a:r>
              <a:rPr lang="cs-CZ" sz="2200" dirty="0"/>
              <a:t>, (ŠČVL) avšak i podle jiných okolností (např. </a:t>
            </a:r>
            <a:r>
              <a:rPr lang="cs-CZ" sz="2200" dirty="0">
                <a:solidFill>
                  <a:srgbClr val="3399FF"/>
                </a:solidFill>
              </a:rPr>
              <a:t>nedostatek mýtně zralých zásob</a:t>
            </a:r>
            <a:r>
              <a:rPr lang="cs-CZ" sz="2200" dirty="0"/>
              <a:t>), se vždy rozlišovalo: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/>
              <a:t>hospodářství trvalé</a:t>
            </a:r>
            <a:r>
              <a:rPr lang="cs-CZ" sz="2200" dirty="0"/>
              <a:t> (</a:t>
            </a:r>
            <a:r>
              <a:rPr lang="cs-CZ" sz="2200" dirty="0">
                <a:solidFill>
                  <a:srgbClr val="3399FF"/>
                </a:solidFill>
              </a:rPr>
              <a:t>vlastník hospodaří každoročně</a:t>
            </a:r>
            <a:r>
              <a:rPr lang="cs-CZ" sz="2200" dirty="0"/>
              <a:t>, udržení podstaty lesního celku/porostních zásob a zaručení trvalosti/nepřetržitosti výtěže při dosažení nejvyššího a co nejhodnotnějšího přírůstu)</a:t>
            </a:r>
          </a:p>
          <a:p>
            <a:pPr algn="just"/>
            <a:r>
              <a:rPr lang="cs-CZ" sz="2200" dirty="0"/>
              <a:t>	</a:t>
            </a:r>
            <a:r>
              <a:rPr lang="cs-CZ" sz="1400" i="1" dirty="0"/>
              <a:t>Poznámka: pracuji s „r“ – roční pravidelná nekonečná renta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/>
              <a:t>hospodářství občasné</a:t>
            </a:r>
            <a:r>
              <a:rPr lang="cs-CZ" sz="2200" dirty="0"/>
              <a:t> s výtěží plynoucí jenom po určité období</a:t>
            </a:r>
          </a:p>
          <a:p>
            <a:pPr algn="just"/>
            <a:r>
              <a:rPr lang="cs-CZ" sz="1400" i="1" dirty="0"/>
              <a:t>	Poznámka: pracuji s „R“ – periodická renta</a:t>
            </a:r>
          </a:p>
        </p:txBody>
      </p:sp>
    </p:spTree>
    <p:extLst>
      <p:ext uri="{BB962C8B-B14F-4D97-AF65-F5344CB8AC3E}">
        <p14:creationId xmlns:p14="http://schemas.microsoft.com/office/powerpoint/2010/main" val="1805640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Předpoklady trvalého výnosu z lesa - 2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dirty="0">
                <a:solidFill>
                  <a:srgbClr val="3399FF"/>
                </a:solidFill>
              </a:rPr>
              <a:t>dlouhodobý vyrovnaný těžební etát</a:t>
            </a:r>
            <a:r>
              <a:rPr lang="cs-CZ" sz="2200" dirty="0"/>
              <a:t> v budoucích decenniích na LHC </a:t>
            </a:r>
            <a:r>
              <a:rPr lang="cs-CZ" sz="2200" dirty="0">
                <a:sym typeface="Symbol" panose="05050102010706020507" pitchFamily="18" charset="2"/>
              </a:rPr>
              <a:t></a:t>
            </a:r>
            <a:r>
              <a:rPr lang="cs-CZ" sz="2200" dirty="0"/>
              <a:t> </a:t>
            </a:r>
            <a:r>
              <a:rPr lang="cs-CZ" sz="2200" b="1" dirty="0">
                <a:solidFill>
                  <a:srgbClr val="3399FF"/>
                </a:solidFill>
              </a:rPr>
              <a:t>vyrovnaná roční renta z lesa</a:t>
            </a:r>
          </a:p>
          <a:p>
            <a:pPr algn="just"/>
            <a:r>
              <a:rPr lang="cs-CZ" sz="2200" dirty="0"/>
              <a:t>= smysl opatření hospodářské úpravy (zařizovatele) při dlouhodobém plánování i </a:t>
            </a:r>
            <a:r>
              <a:rPr lang="cs-CZ" sz="2200" b="1" u="sng" dirty="0">
                <a:solidFill>
                  <a:srgbClr val="3399FF"/>
                </a:solidFill>
              </a:rPr>
              <a:t>cíl každého většího vlastníka lesa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u="sng" dirty="0"/>
              <a:t>u menších lesních majetků do výměry 50 ha</a:t>
            </a:r>
            <a:r>
              <a:rPr lang="cs-CZ" sz="2200" dirty="0"/>
              <a:t>, které nemají zpracovaný vlastní LHP, je nutno počítat s určitou </a:t>
            </a:r>
            <a:r>
              <a:rPr lang="cs-CZ" sz="2200" b="1" u="sng" dirty="0"/>
              <a:t>nerovnoměrností</a:t>
            </a:r>
            <a:r>
              <a:rPr lang="cs-CZ" sz="2200" u="sng" dirty="0"/>
              <a:t> výnosu z lesa v průběhu let</a:t>
            </a:r>
            <a:endParaRPr lang="cs-CZ" sz="2200" b="1" u="sng" dirty="0"/>
          </a:p>
        </p:txBody>
      </p:sp>
    </p:spTree>
    <p:extLst>
      <p:ext uri="{BB962C8B-B14F-4D97-AF65-F5344CB8AC3E}">
        <p14:creationId xmlns:p14="http://schemas.microsoft.com/office/powerpoint/2010/main" val="952500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Předpoklady trvalého výnosu z lesa - 3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200" dirty="0"/>
              <a:t>Při změně způsobu hospodaření, tj. při přechodu z pasečného lesa na nepasečný les (</a:t>
            </a:r>
            <a:r>
              <a:rPr lang="cs-CZ" sz="2200" b="1" u="sng" dirty="0"/>
              <a:t>vytváření bohatě strukturovaných lesů</a:t>
            </a:r>
            <a:r>
              <a:rPr lang="cs-CZ" sz="2200" dirty="0"/>
              <a:t>) by se dalo dosáhnout trvalosti výnosu </a:t>
            </a:r>
            <a:r>
              <a:rPr lang="cs-CZ" sz="2200" b="1" u="sng" dirty="0"/>
              <a:t>i na menší výměře lesa 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u="sng" dirty="0"/>
              <a:t>Poznatky ze zahraničí:</a:t>
            </a:r>
          </a:p>
          <a:p>
            <a:pPr algn="just"/>
            <a:r>
              <a:rPr lang="cs-CZ" sz="2200" dirty="0"/>
              <a:t>K ocenění lesních majetků se používá také výnosový přístup s dolní hranicí výměry již </a:t>
            </a:r>
            <a:r>
              <a:rPr lang="cs-CZ" sz="2200" b="1" u="sng" dirty="0"/>
              <a:t>od 20 ha</a:t>
            </a:r>
          </a:p>
          <a:p>
            <a:pPr algn="just"/>
            <a:endParaRPr lang="cs-CZ" sz="2200" dirty="0"/>
          </a:p>
          <a:p>
            <a:pPr algn="just"/>
            <a:r>
              <a:rPr lang="cs-CZ" sz="2200" dirty="0"/>
              <a:t>(</a:t>
            </a:r>
            <a:r>
              <a:rPr lang="cs-CZ" sz="2200" i="1" dirty="0"/>
              <a:t>např. selské lesy v Rakousku či Německu, které se nacházejí v dobrých produkčních podmínkách)</a:t>
            </a:r>
            <a:endParaRPr lang="cs-CZ" sz="2200" i="1" u="sng" dirty="0"/>
          </a:p>
        </p:txBody>
      </p:sp>
    </p:spTree>
    <p:extLst>
      <p:ext uri="{BB962C8B-B14F-4D97-AF65-F5344CB8AC3E}">
        <p14:creationId xmlns:p14="http://schemas.microsoft.com/office/powerpoint/2010/main" val="2613841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Předpoklady trvalého výnosu z lesa - 4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dirty="0"/>
              <a:t>Roční</a:t>
            </a:r>
            <a:r>
              <a:rPr lang="cs-CZ" sz="2200" dirty="0"/>
              <a:t> – pravidelné (trvalé) užitky a s tím spojené </a:t>
            </a:r>
            <a:r>
              <a:rPr lang="cs-CZ" sz="2200" u="sng" dirty="0"/>
              <a:t>výnosy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dirty="0"/>
              <a:t>Roční</a:t>
            </a:r>
            <a:r>
              <a:rPr lang="cs-CZ" sz="2200" dirty="0"/>
              <a:t> – pravidelné </a:t>
            </a:r>
            <a:r>
              <a:rPr lang="cs-CZ" sz="2200" u="sng" dirty="0"/>
              <a:t>náklady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dirty="0"/>
              <a:t>Všeobecné neměnné ekonomické podmínky</a:t>
            </a:r>
            <a:endParaRPr lang="cs-CZ" sz="2200" b="1" i="1" u="sng" dirty="0"/>
          </a:p>
        </p:txBody>
      </p:sp>
    </p:spTree>
    <p:extLst>
      <p:ext uri="{BB962C8B-B14F-4D97-AF65-F5344CB8AC3E}">
        <p14:creationId xmlns:p14="http://schemas.microsoft.com/office/powerpoint/2010/main" val="2155848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Předpoklady trvalého výnosu z lesa - 4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200" dirty="0"/>
              <a:t>         </a:t>
            </a:r>
            <a:r>
              <a:rPr lang="cs-CZ" sz="2200" b="1" dirty="0">
                <a:solidFill>
                  <a:srgbClr val="3399FF"/>
                </a:solidFill>
              </a:rPr>
              <a:t>roční</a:t>
            </a:r>
            <a:r>
              <a:rPr lang="cs-CZ" sz="2200" dirty="0"/>
              <a:t> hospodářský výsledek (Ø zisk) 	</a:t>
            </a:r>
            <a:r>
              <a:rPr lang="cs-CZ" sz="2200" b="1" dirty="0">
                <a:solidFill>
                  <a:srgbClr val="3399FF"/>
                </a:solidFill>
              </a:rPr>
              <a:t>r</a:t>
            </a:r>
          </a:p>
          <a:p>
            <a:pPr algn="ctr"/>
            <a:r>
              <a:rPr lang="cs-CZ" sz="2200" dirty="0"/>
              <a:t>WR = ─────────────────────── = ─────</a:t>
            </a:r>
          </a:p>
          <a:p>
            <a:pPr algn="ctr"/>
            <a:r>
              <a:rPr lang="cs-CZ" sz="2200" dirty="0"/>
              <a:t>                                     0,0p			0,0p</a:t>
            </a:r>
          </a:p>
          <a:p>
            <a:pPr algn="just"/>
            <a:endParaRPr lang="cs-CZ" sz="2200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kde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WR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je výnosová hodnota lesa,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r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je konstantní roční renta,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p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je míra kapitalizace.</a:t>
            </a:r>
            <a:endParaRPr lang="cs-CZ" sz="2200" u="sng" dirty="0"/>
          </a:p>
          <a:p>
            <a:pPr algn="just"/>
            <a:endParaRPr lang="cs-CZ" sz="2200" u="sng" dirty="0"/>
          </a:p>
          <a:p>
            <a:pPr algn="just"/>
            <a:endParaRPr lang="cs-CZ" sz="2200" b="1" u="sng" dirty="0">
              <a:solidFill>
                <a:srgbClr val="3399FF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7F091DF-9C60-82BD-8221-EC04D307A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672" y="2091560"/>
            <a:ext cx="1060796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48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rgbClr val="3399FF"/>
                </a:solidFill>
              </a:rPr>
              <a:t>B. NEPRAVIDELNÉ</a:t>
            </a:r>
            <a:r>
              <a:rPr lang="cs-CZ" sz="2200" b="1" dirty="0">
                <a:solidFill>
                  <a:schemeClr val="tx1"/>
                </a:solidFill>
              </a:rPr>
              <a:t> výnosy a náklady </a:t>
            </a:r>
            <a:br>
              <a:rPr lang="cs-CZ" sz="2200" b="1" dirty="0">
                <a:solidFill>
                  <a:schemeClr val="tx1"/>
                </a:solidFill>
              </a:rPr>
            </a:br>
            <a:r>
              <a:rPr lang="cs-CZ" sz="2200" b="1" dirty="0">
                <a:solidFill>
                  <a:schemeClr val="tx1"/>
                </a:solidFill>
              </a:rPr>
              <a:t>(nerovnoměrné zastoupení věkových tříd)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518942"/>
            <a:ext cx="86868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Použití modifikovaných  postupů výnosové hodnoty - tzv. </a:t>
            </a:r>
            <a:r>
              <a:rPr lang="cs-CZ" sz="2200" b="1" u="sng" dirty="0">
                <a:solidFill>
                  <a:srgbClr val="3399FF"/>
                </a:solidFill>
              </a:rPr>
              <a:t>vícefázové metody ocenění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Kalkulace výnosů a nákladů vztažených k </a:t>
            </a:r>
            <a:r>
              <a:rPr lang="cs-CZ" sz="2200" u="sng" dirty="0">
                <a:solidFill>
                  <a:srgbClr val="3399FF"/>
                </a:solidFill>
              </a:rPr>
              <a:t>periodě</a:t>
            </a:r>
          </a:p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Výpočet </a:t>
            </a:r>
            <a:r>
              <a:rPr lang="cs-CZ" sz="2200" dirty="0">
                <a:solidFill>
                  <a:srgbClr val="3399FF"/>
                </a:solidFill>
              </a:rPr>
              <a:t>parciálních výnosových hodnot</a:t>
            </a:r>
            <a:r>
              <a:rPr lang="cs-CZ" sz="2200" dirty="0"/>
              <a:t> až do okamžiku, od kterého se předpokládá </a:t>
            </a:r>
            <a:r>
              <a:rPr lang="cs-CZ" sz="2200" u="sng" dirty="0"/>
              <a:t>pravidelná roční renta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200" u="sng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200" u="sng" dirty="0"/>
          </a:p>
          <a:p>
            <a:pPr algn="just"/>
            <a:r>
              <a:rPr lang="cs-CZ" i="1" dirty="0"/>
              <a:t>Poznámka:</a:t>
            </a:r>
          </a:p>
          <a:p>
            <a:pPr algn="just"/>
            <a:r>
              <a:rPr lang="cs-CZ" i="1" dirty="0"/>
              <a:t>např. ve vzorci od 60 let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3266841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4"/>
            <a:ext cx="8686800" cy="7020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rgbClr val="3399FF"/>
                </a:solidFill>
              </a:rPr>
              <a:t>Nepravidelné</a:t>
            </a:r>
            <a:r>
              <a:rPr lang="cs-CZ" sz="2200" b="1" dirty="0">
                <a:solidFill>
                  <a:schemeClr val="tx1"/>
                </a:solidFill>
              </a:rPr>
              <a:t> výnosy a náklady </a:t>
            </a:r>
            <a:br>
              <a:rPr lang="cs-CZ" sz="2200" b="1" dirty="0">
                <a:solidFill>
                  <a:schemeClr val="tx1"/>
                </a:solidFill>
              </a:rPr>
            </a:br>
            <a:r>
              <a:rPr lang="cs-CZ" sz="2200" dirty="0">
                <a:solidFill>
                  <a:schemeClr val="tx1"/>
                </a:solidFill>
              </a:rPr>
              <a:t>(nerovnoměrné zastoupení věkových tříd)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2EF50D-A7C8-9094-57D2-9289414EF375}"/>
              </a:ext>
            </a:extLst>
          </p:cNvPr>
          <p:cNvSpPr txBox="1"/>
          <p:nvPr/>
        </p:nvSpPr>
        <p:spPr>
          <a:xfrm>
            <a:off x="228600" y="2041864"/>
            <a:ext cx="868680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rgbClr val="3399FF"/>
              </a:buClr>
            </a:pPr>
            <a:endParaRPr lang="cs-CZ" sz="2200" dirty="0"/>
          </a:p>
          <a:p>
            <a:pPr algn="ctr">
              <a:buClr>
                <a:srgbClr val="3399FF"/>
              </a:buClr>
            </a:pPr>
            <a:r>
              <a:rPr lang="cs-CZ" dirty="0"/>
              <a:t>   R</a:t>
            </a:r>
            <a:r>
              <a:rPr lang="cs-CZ" baseline="-25000" dirty="0"/>
              <a:t>1 </a:t>
            </a:r>
            <a:r>
              <a:rPr lang="cs-CZ" dirty="0"/>
              <a:t>       R</a:t>
            </a:r>
            <a:r>
              <a:rPr lang="cs-CZ" baseline="-25000" dirty="0"/>
              <a:t>2  </a:t>
            </a:r>
            <a:r>
              <a:rPr lang="cs-CZ" dirty="0"/>
              <a:t>       R</a:t>
            </a:r>
            <a:r>
              <a:rPr lang="cs-CZ" baseline="-25000" dirty="0"/>
              <a:t>3    </a:t>
            </a:r>
            <a:r>
              <a:rPr lang="cs-CZ" dirty="0"/>
              <a:t>         </a:t>
            </a:r>
            <a:r>
              <a:rPr lang="cs-CZ" dirty="0">
                <a:solidFill>
                  <a:srgbClr val="3399FF"/>
                </a:solidFill>
              </a:rPr>
              <a:t>r</a:t>
            </a:r>
          </a:p>
          <a:p>
            <a:pPr algn="ctr">
              <a:buClr>
                <a:srgbClr val="3399FF"/>
              </a:buClr>
            </a:pPr>
            <a:r>
              <a:rPr lang="cs-CZ" dirty="0"/>
              <a:t>WR = ——— + ——— + ——— + ————— )</a:t>
            </a:r>
          </a:p>
          <a:p>
            <a:pPr algn="ctr">
              <a:buClr>
                <a:srgbClr val="3399FF"/>
              </a:buClr>
            </a:pPr>
            <a:r>
              <a:rPr lang="cs-CZ" dirty="0"/>
              <a:t>               1,0p</a:t>
            </a:r>
            <a:r>
              <a:rPr lang="cs-CZ" baseline="30000" dirty="0"/>
              <a:t>10  </a:t>
            </a:r>
            <a:r>
              <a:rPr lang="cs-CZ" dirty="0"/>
              <a:t> 1,0p</a:t>
            </a:r>
            <a:r>
              <a:rPr lang="cs-CZ" baseline="30000" dirty="0"/>
              <a:t>30 </a:t>
            </a:r>
            <a:r>
              <a:rPr lang="cs-CZ" dirty="0"/>
              <a:t>1,0p</a:t>
            </a:r>
            <a:r>
              <a:rPr lang="cs-CZ" baseline="30000" dirty="0"/>
              <a:t>50</a:t>
            </a:r>
            <a:r>
              <a:rPr lang="cs-CZ" dirty="0"/>
              <a:t>  0,0p.1,0p</a:t>
            </a:r>
            <a:r>
              <a:rPr lang="cs-CZ" baseline="30000" dirty="0"/>
              <a:t>60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kde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WR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	je výnosová hodnota lesa,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R</a:t>
            </a:r>
            <a:r>
              <a:rPr kumimoji="0" lang="pl-PL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1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až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R</a:t>
            </a:r>
            <a:r>
              <a:rPr kumimoji="0" lang="pl-PL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3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	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/>
                <a:ea typeface="+mn-ea"/>
                <a:cs typeface="+mn-cs"/>
              </a:rPr>
              <a:t>je periodická renta za první až třetí časový úsek, kterým se rozumí 			období platnosti lesního hospodářského plánu nebo lesní 			hospodářské osnovy,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r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	je konstantní roční renta za období počínající po předchozích 			časových úsecích,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p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		je míra kapitalizace.</a:t>
            </a:r>
            <a:endParaRPr lang="cs-CZ" sz="2200" dirty="0"/>
          </a:p>
          <a:p>
            <a:pPr algn="just">
              <a:buClr>
                <a:srgbClr val="3399FF"/>
              </a:buClr>
            </a:pPr>
            <a:endParaRPr lang="cs-CZ" sz="2200" dirty="0"/>
          </a:p>
          <a:p>
            <a:pPr algn="just">
              <a:buClr>
                <a:srgbClr val="3399FF"/>
              </a:buClr>
            </a:pPr>
            <a:r>
              <a:rPr lang="cs-CZ" sz="2200" u="sng" dirty="0"/>
              <a:t>Celková výnosová hodnota lesa WR</a:t>
            </a:r>
            <a:r>
              <a:rPr lang="cs-CZ" sz="2200" dirty="0"/>
              <a:t> tvořena několika parciálními výnosovými hodnotami</a:t>
            </a:r>
          </a:p>
          <a:p>
            <a:pPr algn="just">
              <a:buClr>
                <a:srgbClr val="3399FF"/>
              </a:buClr>
            </a:pPr>
            <a:endParaRPr lang="cs-CZ" sz="2200" u="sng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331876B-846E-2F2A-6C77-FCF84DA6A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272" y="2221715"/>
            <a:ext cx="1847248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04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2509789"/>
            <a:ext cx="8686800" cy="183842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b="1" dirty="0">
                <a:solidFill>
                  <a:srgbClr val="3399FF"/>
                </a:solidFill>
              </a:rPr>
              <a:t>Předpoklady </a:t>
            </a:r>
            <a:br>
              <a:rPr lang="cs-CZ" b="1" dirty="0">
                <a:solidFill>
                  <a:srgbClr val="3399FF"/>
                </a:solidFill>
              </a:rPr>
            </a:br>
            <a:br>
              <a:rPr lang="cs-CZ" b="1" dirty="0">
                <a:solidFill>
                  <a:srgbClr val="3399FF"/>
                </a:solidFill>
              </a:rPr>
            </a:br>
            <a:r>
              <a:rPr lang="cs-CZ" b="1" dirty="0">
                <a:solidFill>
                  <a:srgbClr val="3399FF"/>
                </a:solidFill>
              </a:rPr>
              <a:t>pravidelných (ročních) nebo nepravidelných (periodických) důchodů</a:t>
            </a:r>
            <a:br>
              <a:rPr lang="cs-CZ" b="1" dirty="0">
                <a:solidFill>
                  <a:srgbClr val="3399FF"/>
                </a:solidFill>
              </a:rPr>
            </a:br>
            <a:br>
              <a:rPr lang="cs-CZ" b="1" dirty="0">
                <a:solidFill>
                  <a:srgbClr val="3399FF"/>
                </a:solidFill>
              </a:rPr>
            </a:br>
            <a:r>
              <a:rPr lang="cs-CZ" b="1" dirty="0">
                <a:solidFill>
                  <a:srgbClr val="3399FF"/>
                </a:solidFill>
              </a:rPr>
              <a:t>na příkladech různé věkové struktury lesních majetků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0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430370"/>
            <a:ext cx="8686800" cy="22386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rgbClr val="3399FF"/>
                </a:solidFill>
              </a:rPr>
              <a:t>LES</a:t>
            </a:r>
            <a:r>
              <a:rPr lang="cs-CZ" sz="2200" b="1" dirty="0">
                <a:solidFill>
                  <a:schemeClr val="tx1"/>
                </a:solidFill>
              </a:rPr>
              <a:t> = lesní pozemek + lesní porost</a:t>
            </a:r>
            <a:br>
              <a:rPr lang="cs-CZ" sz="2200" b="1" dirty="0">
                <a:solidFill>
                  <a:schemeClr val="tx1"/>
                </a:solidFill>
              </a:rPr>
            </a:br>
            <a:br>
              <a:rPr lang="cs-CZ" sz="2200" b="1" dirty="0">
                <a:solidFill>
                  <a:schemeClr val="tx1"/>
                </a:solidFill>
              </a:rPr>
            </a:br>
            <a:r>
              <a:rPr lang="cs-CZ" sz="2200" b="1" dirty="0">
                <a:solidFill>
                  <a:srgbClr val="3399FF"/>
                </a:solidFill>
              </a:rPr>
              <a:t>LESNÍ MAJETEK</a:t>
            </a:r>
            <a:r>
              <a:rPr lang="cs-CZ" sz="2200" b="1" dirty="0">
                <a:solidFill>
                  <a:schemeClr val="tx1"/>
                </a:solidFill>
              </a:rPr>
              <a:t> = LESNÍ NEMOVITOST</a:t>
            </a:r>
            <a:br>
              <a:rPr lang="cs-CZ" sz="2200" b="1" dirty="0">
                <a:solidFill>
                  <a:schemeClr val="tx1"/>
                </a:solidFill>
              </a:rPr>
            </a:br>
            <a:r>
              <a:rPr lang="cs-CZ" sz="2200" b="1" dirty="0">
                <a:solidFill>
                  <a:schemeClr val="tx1"/>
                </a:solidFill>
              </a:rPr>
              <a:t>(lesní majetek vs lesní podnik)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7A75E93-C779-BA12-CD9C-4CCE2EB598DA}"/>
              </a:ext>
            </a:extLst>
          </p:cNvPr>
          <p:cNvSpPr txBox="1"/>
          <p:nvPr/>
        </p:nvSpPr>
        <p:spPr>
          <a:xfrm>
            <a:off x="304800" y="3842290"/>
            <a:ext cx="8763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1500" dirty="0"/>
              <a:t>Poznámka:</a:t>
            </a:r>
          </a:p>
          <a:p>
            <a:pPr algn="just"/>
            <a:endParaRPr lang="cs-CZ" sz="1500" dirty="0"/>
          </a:p>
          <a:p>
            <a:pPr algn="just"/>
            <a:r>
              <a:rPr lang="cs-CZ" sz="1500" dirty="0"/>
              <a:t>Zde je třeba zdůraznit, že pojem "</a:t>
            </a:r>
            <a:r>
              <a:rPr lang="cs-CZ" sz="1500" b="1" dirty="0">
                <a:solidFill>
                  <a:srgbClr val="3399FF"/>
                </a:solidFill>
              </a:rPr>
              <a:t>lesní pozemek</a:t>
            </a:r>
            <a:r>
              <a:rPr lang="cs-CZ" sz="1500" dirty="0"/>
              <a:t>" je </a:t>
            </a:r>
            <a:r>
              <a:rPr lang="cs-CZ" sz="1500" b="1" dirty="0">
                <a:solidFill>
                  <a:srgbClr val="3399FF"/>
                </a:solidFill>
              </a:rPr>
              <a:t>v oceňování chápán vždy samostatně</a:t>
            </a:r>
            <a:r>
              <a:rPr lang="cs-CZ" sz="1500" dirty="0"/>
              <a:t>, nikoliv jako je tomu při právním chápání, kdy součástí pozemku jsou i </a:t>
            </a:r>
            <a:r>
              <a:rPr lang="cs-CZ" sz="1500" b="1" dirty="0">
                <a:solidFill>
                  <a:srgbClr val="3399FF"/>
                </a:solidFill>
              </a:rPr>
              <a:t>trvalé porosty</a:t>
            </a:r>
            <a:r>
              <a:rPr lang="cs-CZ" sz="1500" dirty="0"/>
              <a:t> - ty </a:t>
            </a:r>
            <a:r>
              <a:rPr lang="cs-CZ" sz="1500" b="1" dirty="0">
                <a:solidFill>
                  <a:srgbClr val="3399FF"/>
                </a:solidFill>
              </a:rPr>
              <a:t>se v oceňování lesa oceňují zvlášť</a:t>
            </a:r>
            <a:r>
              <a:rPr lang="cs-CZ" sz="1500" dirty="0"/>
              <a:t>.</a:t>
            </a:r>
          </a:p>
          <a:p>
            <a:pPr algn="just"/>
            <a:endParaRPr lang="cs-CZ" sz="1500" dirty="0"/>
          </a:p>
          <a:p>
            <a:pPr algn="just"/>
            <a:r>
              <a:rPr lang="cs-CZ" sz="1500" dirty="0"/>
              <a:t>Právně – kupní smlouva – lesní pozemek se uvažuje i s porostem, který je jeho neoddělitelnou součástí.</a:t>
            </a:r>
          </a:p>
          <a:p>
            <a:pPr algn="just"/>
            <a:endParaRPr lang="cs-CZ" sz="1500" dirty="0"/>
          </a:p>
          <a:p>
            <a:pPr algn="just"/>
            <a:r>
              <a:rPr lang="cs-CZ" sz="1500" dirty="0"/>
              <a:t>Hodnota lesa se v oceňovací legislativě dnes určuje jako součet hodnoty lesního pozemku a hodnoty lesního porostu. Ještě v oceňovací legislativě není začleněno ocenění lesa jako celku.</a:t>
            </a:r>
          </a:p>
          <a:p>
            <a:pPr algn="just"/>
            <a:endParaRPr lang="cs-CZ" sz="1500" dirty="0"/>
          </a:p>
          <a:p>
            <a:pPr algn="just"/>
            <a:r>
              <a:rPr lang="cs-CZ" sz="1500" dirty="0"/>
              <a:t>Les a lesní majetek chápeme jako synonymum.</a:t>
            </a:r>
          </a:p>
        </p:txBody>
      </p:sp>
    </p:spTree>
    <p:extLst>
      <p:ext uri="{BB962C8B-B14F-4D97-AF65-F5344CB8AC3E}">
        <p14:creationId xmlns:p14="http://schemas.microsoft.com/office/powerpoint/2010/main" val="4182133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Zástupný obsah 7">
            <a:extLst>
              <a:ext uri="{FF2B5EF4-FFF2-40B4-BE49-F238E27FC236}">
                <a16:creationId xmlns:a16="http://schemas.microsoft.com/office/drawing/2014/main" id="{EB40B863-42C9-9E10-F650-7EEE9C4868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8731" y="1700808"/>
            <a:ext cx="8198937" cy="4971827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E3108E9A-9BC0-1D3C-E247-1670BF9AB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676" y="1798850"/>
            <a:ext cx="2883658" cy="493819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715D42B9-5375-7A63-7C14-83E9074107BD}"/>
              </a:ext>
            </a:extLst>
          </p:cNvPr>
          <p:cNvSpPr txBox="1"/>
          <p:nvPr/>
        </p:nvSpPr>
        <p:spPr>
          <a:xfrm>
            <a:off x="6043474" y="1861093"/>
            <a:ext cx="2381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Výměra: 862,9800 ha</a:t>
            </a:r>
          </a:p>
        </p:txBody>
      </p:sp>
    </p:spTree>
    <p:extLst>
      <p:ext uri="{BB962C8B-B14F-4D97-AF65-F5344CB8AC3E}">
        <p14:creationId xmlns:p14="http://schemas.microsoft.com/office/powerpoint/2010/main" val="4195422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810E699-0327-434E-35C2-C05227E9A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84" y="1430370"/>
            <a:ext cx="8263631" cy="50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30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4A44D91-CC2F-3FF8-DFC9-905C8E0C8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19" y="1430370"/>
            <a:ext cx="7880961" cy="4961552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F664A90-5EDB-83B0-E0FE-EE79D0EBB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335" y="1477426"/>
            <a:ext cx="3194581" cy="493819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C09AC42D-BF79-A0A1-36F6-03482E168FEE}"/>
              </a:ext>
            </a:extLst>
          </p:cNvPr>
          <p:cNvSpPr txBox="1"/>
          <p:nvPr/>
        </p:nvSpPr>
        <p:spPr>
          <a:xfrm>
            <a:off x="6212150" y="1516142"/>
            <a:ext cx="2106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Výměra: 3,9986 ha</a:t>
            </a:r>
          </a:p>
        </p:txBody>
      </p:sp>
    </p:spTree>
    <p:extLst>
      <p:ext uri="{BB962C8B-B14F-4D97-AF65-F5344CB8AC3E}">
        <p14:creationId xmlns:p14="http://schemas.microsoft.com/office/powerpoint/2010/main" val="1521197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5D27DA4-3D1B-C806-06C4-8D828F8CC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77" y="1159933"/>
            <a:ext cx="8463645" cy="51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804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 idx="4294967295"/>
          </p:nvPr>
        </p:nvSpPr>
        <p:spPr>
          <a:xfrm>
            <a:off x="685800" y="4852988"/>
            <a:ext cx="8458200" cy="1222375"/>
          </a:xfrm>
        </p:spPr>
        <p:txBody>
          <a:bodyPr>
            <a:normAutofit/>
          </a:bodyPr>
          <a:lstStyle/>
          <a:p>
            <a:r>
              <a:rPr lang="cs-CZ">
                <a:solidFill>
                  <a:schemeClr val="tx1"/>
                </a:solidFill>
              </a:rPr>
              <a:t>Děkuji za pozornost</a:t>
            </a:r>
            <a:br>
              <a:rPr lang="cs-CZ">
                <a:solidFill>
                  <a:schemeClr val="tx1"/>
                </a:solidFill>
              </a:rPr>
            </a:br>
            <a:endParaRPr lang="cs-CZ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95C8C51-64CC-4E4B-B3CE-D724A4BAD4B8}"/>
              </a:ext>
            </a:extLst>
          </p:cNvPr>
          <p:cNvSpPr txBox="1">
            <a:spLocks/>
          </p:cNvSpPr>
          <p:nvPr/>
        </p:nvSpPr>
        <p:spPr>
          <a:xfrm>
            <a:off x="304800" y="119139"/>
            <a:ext cx="8686800" cy="94275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cs-CZ" sz="2200" b="1" u="sng" cap="none">
              <a:solidFill>
                <a:prstClr val="black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>
            <a:extLst>
              <a:ext uri="{FF2B5EF4-FFF2-40B4-BE49-F238E27FC236}">
                <a16:creationId xmlns:a16="http://schemas.microsoft.com/office/drawing/2014/main" id="{89E46DB2-571E-AD5E-D2B5-4AC43F7BC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5280" y="1190545"/>
            <a:ext cx="54411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>
                <a:solidFill>
                  <a:srgbClr val="3399FF"/>
                </a:solidFill>
              </a:rPr>
              <a:t>HODNOTA LESA JAKO CELKU</a:t>
            </a:r>
          </a:p>
        </p:txBody>
      </p:sp>
      <p:sp>
        <p:nvSpPr>
          <p:cNvPr id="11267" name="Text Box 5">
            <a:extLst>
              <a:ext uri="{FF2B5EF4-FFF2-40B4-BE49-F238E27FC236}">
                <a16:creationId xmlns:a16="http://schemas.microsoft.com/office/drawing/2014/main" id="{94104368-C46C-367F-C507-7AE099A59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782" y="2843213"/>
            <a:ext cx="2592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 dirty="0"/>
              <a:t>1.VĚCNÁ HODNOTA</a:t>
            </a:r>
          </a:p>
        </p:txBody>
      </p:sp>
      <p:sp>
        <p:nvSpPr>
          <p:cNvPr id="11268" name="Text Box 6">
            <a:extLst>
              <a:ext uri="{FF2B5EF4-FFF2-40B4-BE49-F238E27FC236}">
                <a16:creationId xmlns:a16="http://schemas.microsoft.com/office/drawing/2014/main" id="{3A2FD16A-2C94-5D5F-702B-0EEA4117D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7833" y="2843211"/>
            <a:ext cx="2951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 dirty="0"/>
              <a:t>2. VÝNOSOVÁ HODNOTA</a:t>
            </a:r>
          </a:p>
        </p:txBody>
      </p:sp>
      <p:sp>
        <p:nvSpPr>
          <p:cNvPr id="11269" name="Text Box 8">
            <a:extLst>
              <a:ext uri="{FF2B5EF4-FFF2-40B4-BE49-F238E27FC236}">
                <a16:creationId xmlns:a16="http://schemas.microsoft.com/office/drawing/2014/main" id="{6EB459BD-A3AA-8586-CBC0-077339986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3708737"/>
            <a:ext cx="38877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altLang="cs-CZ" sz="1500" dirty="0"/>
              <a:t>jako suma</a:t>
            </a:r>
          </a:p>
          <a:p>
            <a:pPr algn="ctr" eaLnBrk="1" hangingPunct="1">
              <a:spcBef>
                <a:spcPct val="50000"/>
              </a:spcBef>
            </a:pPr>
            <a:r>
              <a:rPr lang="cs-CZ" altLang="cs-CZ" sz="1500" b="1" dirty="0"/>
              <a:t>hodnoty pozemku + hodnoty porostu</a:t>
            </a:r>
          </a:p>
          <a:p>
            <a:pPr algn="ctr" eaLnBrk="1" hangingPunct="1">
              <a:spcBef>
                <a:spcPct val="50000"/>
              </a:spcBef>
            </a:pPr>
            <a:r>
              <a:rPr lang="cs-CZ" altLang="cs-CZ" sz="1500" dirty="0"/>
              <a:t>(„rozdělená hodnota“)</a:t>
            </a:r>
          </a:p>
        </p:txBody>
      </p:sp>
      <p:sp>
        <p:nvSpPr>
          <p:cNvPr id="11270" name="Text Box 9">
            <a:extLst>
              <a:ext uri="{FF2B5EF4-FFF2-40B4-BE49-F238E27FC236}">
                <a16:creationId xmlns:a16="http://schemas.microsoft.com/office/drawing/2014/main" id="{773388BD-00FA-8D89-51DD-E16EF7F89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3573463"/>
            <a:ext cx="158432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500" dirty="0"/>
              <a:t>Rovnoměrné podnikové poměry</a:t>
            </a:r>
          </a:p>
        </p:txBody>
      </p:sp>
      <p:sp>
        <p:nvSpPr>
          <p:cNvPr id="11271" name="Text Box 10">
            <a:extLst>
              <a:ext uri="{FF2B5EF4-FFF2-40B4-BE49-F238E27FC236}">
                <a16:creationId xmlns:a16="http://schemas.microsoft.com/office/drawing/2014/main" id="{02E71BCA-B4E4-8873-A4A0-BE7924399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3500438"/>
            <a:ext cx="172878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500" dirty="0"/>
              <a:t>Nerovnoměrné podnikové poměry</a:t>
            </a:r>
          </a:p>
        </p:txBody>
      </p:sp>
      <p:sp>
        <p:nvSpPr>
          <p:cNvPr id="11272" name="Line 11">
            <a:extLst>
              <a:ext uri="{FF2B5EF4-FFF2-40B4-BE49-F238E27FC236}">
                <a16:creationId xmlns:a16="http://schemas.microsoft.com/office/drawing/2014/main" id="{E97E4FDE-C683-54AC-AEF4-D60CCE30E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4256" y="2187784"/>
            <a:ext cx="4535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3" name="Line 12">
            <a:extLst>
              <a:ext uri="{FF2B5EF4-FFF2-40B4-BE49-F238E27FC236}">
                <a16:creationId xmlns:a16="http://schemas.microsoft.com/office/drawing/2014/main" id="{63C3B747-AFFE-A1DA-5A47-49BF379F4C5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4256" y="2182104"/>
            <a:ext cx="0" cy="411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4" name="Line 13">
            <a:extLst>
              <a:ext uri="{FF2B5EF4-FFF2-40B4-BE49-F238E27FC236}">
                <a16:creationId xmlns:a16="http://schemas.microsoft.com/office/drawing/2014/main" id="{7AB87017-9EE8-A82D-0587-52B762777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9743" y="2182104"/>
            <a:ext cx="0" cy="411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5" name="Line 14">
            <a:extLst>
              <a:ext uri="{FF2B5EF4-FFF2-40B4-BE49-F238E27FC236}">
                <a16:creationId xmlns:a16="http://schemas.microsoft.com/office/drawing/2014/main" id="{83A70AE5-8B3C-2267-4C68-33542C6229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963" y="3213100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6" name="Line 15">
            <a:extLst>
              <a:ext uri="{FF2B5EF4-FFF2-40B4-BE49-F238E27FC236}">
                <a16:creationId xmlns:a16="http://schemas.microsoft.com/office/drawing/2014/main" id="{2053722B-ED39-9034-97E3-443AC07DF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4025" y="29972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7" name="Line 16">
            <a:extLst>
              <a:ext uri="{FF2B5EF4-FFF2-40B4-BE49-F238E27FC236}">
                <a16:creationId xmlns:a16="http://schemas.microsoft.com/office/drawing/2014/main" id="{6B39CC34-1CF7-01F3-502A-70421E15DF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963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8" name="Line 17">
            <a:extLst>
              <a:ext uri="{FF2B5EF4-FFF2-40B4-BE49-F238E27FC236}">
                <a16:creationId xmlns:a16="http://schemas.microsoft.com/office/drawing/2014/main" id="{63E03A61-FA70-013E-6C7B-F554589610FA}"/>
              </a:ext>
            </a:extLst>
          </p:cNvPr>
          <p:cNvSpPr>
            <a:spLocks noChangeShapeType="1"/>
          </p:cNvSpPr>
          <p:nvPr/>
        </p:nvSpPr>
        <p:spPr bwMode="auto">
          <a:xfrm>
            <a:off x="7812088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79" name="Line 18">
            <a:extLst>
              <a:ext uri="{FF2B5EF4-FFF2-40B4-BE49-F238E27FC236}">
                <a16:creationId xmlns:a16="http://schemas.microsoft.com/office/drawing/2014/main" id="{B38818E2-D56F-96E1-92D9-2F4CE06313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5866" y="1893179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80" name="Text Box 19">
            <a:extLst>
              <a:ext uri="{FF2B5EF4-FFF2-40B4-BE49-F238E27FC236}">
                <a16:creationId xmlns:a16="http://schemas.microsoft.com/office/drawing/2014/main" id="{DFE913E8-81A7-0510-9C58-8FEBDE19F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4724400"/>
            <a:ext cx="151288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1500" dirty="0">
                <a:solidFill>
                  <a:srgbClr val="3399FF"/>
                </a:solidFill>
              </a:rPr>
              <a:t>             r </a:t>
            </a:r>
          </a:p>
          <a:p>
            <a:pPr eaLnBrk="1" hangingPunct="1"/>
            <a:r>
              <a:rPr lang="cs-CZ" altLang="cs-CZ" sz="1500" dirty="0">
                <a:solidFill>
                  <a:srgbClr val="3399FF"/>
                </a:solidFill>
              </a:rPr>
              <a:t>WR = </a:t>
            </a:r>
            <a:r>
              <a:rPr lang="cs-CZ" altLang="cs-CZ" sz="1500" dirty="0">
                <a:solidFill>
                  <a:srgbClr val="3399FF"/>
                </a:solidFill>
                <a:sym typeface="Symbol" panose="05050102010706020507" pitchFamily="18" charset="2"/>
              </a:rPr>
              <a:t></a:t>
            </a:r>
          </a:p>
          <a:p>
            <a:pPr eaLnBrk="1" hangingPunct="1"/>
            <a:r>
              <a:rPr lang="cs-CZ" altLang="cs-CZ" sz="1500" dirty="0">
                <a:solidFill>
                  <a:srgbClr val="3399FF"/>
                </a:solidFill>
              </a:rPr>
              <a:t>           0,0p</a:t>
            </a:r>
          </a:p>
        </p:txBody>
      </p:sp>
      <p:sp>
        <p:nvSpPr>
          <p:cNvPr id="11281" name="Text Box 20">
            <a:extLst>
              <a:ext uri="{FF2B5EF4-FFF2-40B4-BE49-F238E27FC236}">
                <a16:creationId xmlns:a16="http://schemas.microsoft.com/office/drawing/2014/main" id="{599B619B-1B8C-F133-E9D4-A31AFA11D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4568825"/>
            <a:ext cx="1584325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500" dirty="0">
                <a:solidFill>
                  <a:srgbClr val="3399FF"/>
                </a:solidFill>
              </a:rPr>
              <a:t>WR = </a:t>
            </a:r>
            <a:r>
              <a:rPr lang="cs-CZ" altLang="cs-CZ" sz="1500" u="sng" dirty="0">
                <a:solidFill>
                  <a:srgbClr val="3399FF"/>
                </a:solidFill>
              </a:rPr>
              <a:t>parciální  </a:t>
            </a:r>
            <a:r>
              <a:rPr lang="cs-CZ" altLang="cs-CZ" sz="1500" dirty="0">
                <a:solidFill>
                  <a:srgbClr val="3399FF"/>
                </a:solidFill>
              </a:rPr>
              <a:t> výnosové ocenění dle věkových tříd (stupňů) – </a:t>
            </a:r>
            <a:r>
              <a:rPr lang="cs-CZ" altLang="cs-CZ" sz="1500" u="sng" dirty="0">
                <a:solidFill>
                  <a:srgbClr val="3399FF"/>
                </a:solidFill>
              </a:rPr>
              <a:t>vícefázové ocenění</a:t>
            </a:r>
            <a:endParaRPr lang="cs-CZ" altLang="cs-CZ" sz="1500" u="sng" baseline="-25000" dirty="0">
              <a:solidFill>
                <a:srgbClr val="3399FF"/>
              </a:solidFill>
            </a:endParaRPr>
          </a:p>
        </p:txBody>
      </p:sp>
      <p:sp>
        <p:nvSpPr>
          <p:cNvPr id="11282" name="Text Box 21">
            <a:extLst>
              <a:ext uri="{FF2B5EF4-FFF2-40B4-BE49-F238E27FC236}">
                <a16:creationId xmlns:a16="http://schemas.microsoft.com/office/drawing/2014/main" id="{30A6019B-B542-AAC0-54DE-B73CF060B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186065"/>
            <a:ext cx="21605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500" dirty="0">
                <a:solidFill>
                  <a:srgbClr val="3399FF"/>
                </a:solidFill>
              </a:rPr>
              <a:t>Z = B + H</a:t>
            </a:r>
            <a:r>
              <a:rPr lang="cs-CZ" altLang="cs-CZ" sz="1500" baseline="-25000" dirty="0">
                <a:solidFill>
                  <a:srgbClr val="3399FF"/>
                </a:solidFill>
              </a:rPr>
              <a:t>(dle VHF)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C818383-0C73-4A80-ACAA-5B10B31F592A}"/>
              </a:ext>
            </a:extLst>
          </p:cNvPr>
          <p:cNvSpPr txBox="1"/>
          <p:nvPr/>
        </p:nvSpPr>
        <p:spPr>
          <a:xfrm>
            <a:off x="4716463" y="5694505"/>
            <a:ext cx="143986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500" u="sng" dirty="0">
                <a:solidFill>
                  <a:srgbClr val="3399FF"/>
                </a:solidFill>
                <a:latin typeface="Arial" charset="0"/>
              </a:rPr>
              <a:t>Kapitalizace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6A6B04F8-7090-E0A5-7EA2-8F43C2A02A7E}"/>
              </a:ext>
            </a:extLst>
          </p:cNvPr>
          <p:cNvSpPr txBox="1"/>
          <p:nvPr/>
        </p:nvSpPr>
        <p:spPr>
          <a:xfrm>
            <a:off x="2428244" y="6222195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(hodnota pouze z dřevoprodukčního hlediska)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F43402E-152F-054E-CAC2-76C92D54EA28}"/>
              </a:ext>
            </a:extLst>
          </p:cNvPr>
          <p:cNvSpPr txBox="1"/>
          <p:nvPr/>
        </p:nvSpPr>
        <p:spPr>
          <a:xfrm>
            <a:off x="381740" y="279045"/>
            <a:ext cx="85114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CELKOVÉ OCENĚNÍ LESA (OCENĚNÍ LESA JAKO CELKU)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2509789"/>
            <a:ext cx="8686800" cy="183842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b="1" dirty="0">
                <a:solidFill>
                  <a:srgbClr val="3399FF"/>
                </a:solidFill>
              </a:rPr>
              <a:t>1. Věcná (rozdělená) hodnota</a:t>
            </a: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734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3"/>
            <a:ext cx="8686800" cy="513203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rgbClr val="3399FF"/>
                </a:solidFill>
              </a:rPr>
              <a:t>Z = ∑ hodnot půdy + ∑ hodnot porostů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lphaLcParenR"/>
            </a:pPr>
            <a:r>
              <a:rPr lang="cs-CZ" sz="2200" dirty="0">
                <a:solidFill>
                  <a:schemeClr val="tx1"/>
                </a:solidFill>
              </a:rPr>
              <a:t>Pro porosty ve věku </a:t>
            </a:r>
            <a:r>
              <a:rPr lang="cs-CZ" sz="2200" u="sng" dirty="0">
                <a:solidFill>
                  <a:schemeClr val="tx1"/>
                </a:solidFill>
              </a:rPr>
              <a:t>obmýtí</a:t>
            </a:r>
            <a:r>
              <a:rPr lang="cs-CZ" sz="2200" dirty="0">
                <a:solidFill>
                  <a:schemeClr val="tx1"/>
                </a:solidFill>
              </a:rPr>
              <a:t> nebo věkem blízké obmýtí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Z = B + Au (</a:t>
            </a:r>
            <a:r>
              <a:rPr lang="cs-CZ" sz="2200" b="1" dirty="0" err="1">
                <a:solidFill>
                  <a:schemeClr val="tx1"/>
                </a:solidFill>
              </a:rPr>
              <a:t>Am</a:t>
            </a:r>
            <a:r>
              <a:rPr lang="cs-CZ" sz="22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lphaLcParenR" startAt="2"/>
            </a:pPr>
            <a:r>
              <a:rPr lang="cs-CZ" sz="2200" dirty="0">
                <a:solidFill>
                  <a:schemeClr val="tx1"/>
                </a:solidFill>
              </a:rPr>
              <a:t>Pro porosty </a:t>
            </a:r>
            <a:r>
              <a:rPr lang="cs-CZ" sz="2200" u="sng" dirty="0">
                <a:solidFill>
                  <a:schemeClr val="tx1"/>
                </a:solidFill>
              </a:rPr>
              <a:t>středního</a:t>
            </a:r>
            <a:r>
              <a:rPr lang="cs-CZ" sz="2200" dirty="0">
                <a:solidFill>
                  <a:schemeClr val="tx1"/>
                </a:solidFill>
              </a:rPr>
              <a:t> věku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Z = B + </a:t>
            </a:r>
            <a:r>
              <a:rPr lang="cs-CZ" sz="2200" b="1" dirty="0" err="1">
                <a:solidFill>
                  <a:schemeClr val="tx1"/>
                </a:solidFill>
              </a:rPr>
              <a:t>HEm</a:t>
            </a:r>
            <a:endParaRPr lang="cs-CZ" sz="22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dirty="0">
                <a:solidFill>
                  <a:schemeClr val="tx1"/>
                </a:solidFill>
              </a:rPr>
              <a:t>c)  Pro </a:t>
            </a:r>
            <a:r>
              <a:rPr lang="cs-CZ" sz="2200" u="sng" dirty="0">
                <a:solidFill>
                  <a:schemeClr val="tx1"/>
                </a:solidFill>
              </a:rPr>
              <a:t>mladé</a:t>
            </a:r>
            <a:r>
              <a:rPr lang="cs-CZ" sz="2200" dirty="0">
                <a:solidFill>
                  <a:schemeClr val="tx1"/>
                </a:solidFill>
              </a:rPr>
              <a:t> porosty (do věku cca 30-40 let)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Z = B + </a:t>
            </a:r>
            <a:r>
              <a:rPr lang="cs-CZ" sz="2200" b="1" dirty="0" err="1">
                <a:solidFill>
                  <a:schemeClr val="tx1"/>
                </a:solidFill>
              </a:rPr>
              <a:t>HKm</a:t>
            </a:r>
            <a:endParaRPr lang="cs-CZ" sz="22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dirty="0">
                <a:solidFill>
                  <a:schemeClr val="tx1"/>
                </a:solidFill>
              </a:rPr>
              <a:t>d)  Pro porosty </a:t>
            </a:r>
            <a:r>
              <a:rPr lang="cs-CZ" sz="2200" u="sng" dirty="0">
                <a:solidFill>
                  <a:schemeClr val="tx1"/>
                </a:solidFill>
              </a:rPr>
              <a:t>kteréhokoliv věku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Z = B + H (hodnota odvozená metodou VHF)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sz="2200" dirty="0">
              <a:solidFill>
                <a:srgbClr val="FFC000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256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3"/>
            <a:ext cx="8686800" cy="513203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Pár poznámek k „Z“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endParaRPr lang="cs-CZ" sz="2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u="sng" dirty="0">
                <a:solidFill>
                  <a:schemeClr val="tx1"/>
                </a:solidFill>
              </a:rPr>
              <a:t>Rozdělená hodnota „Z“ je fikcí oceňování lesa</a:t>
            </a:r>
            <a:r>
              <a:rPr lang="cs-CZ" sz="2200" dirty="0">
                <a:solidFill>
                  <a:schemeClr val="tx1"/>
                </a:solidFill>
              </a:rPr>
              <a:t>, ale velmi užitečná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b="1" dirty="0">
                <a:solidFill>
                  <a:srgbClr val="3399FF"/>
                </a:solidFill>
              </a:rPr>
              <a:t>Rozdělená hodnota lesa „Z“ leží vysoko nad výnosovou hodnotou „WR“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Rozdělená hodnota a kupní cena leží </a:t>
            </a:r>
            <a:r>
              <a:rPr lang="cs-CZ" sz="2200" u="sng" dirty="0">
                <a:solidFill>
                  <a:schemeClr val="tx1"/>
                </a:solidFill>
              </a:rPr>
              <a:t>u malých objektů zpravidla blízko sebe</a:t>
            </a:r>
            <a:r>
              <a:rPr lang="cs-CZ" sz="2200" dirty="0">
                <a:solidFill>
                  <a:schemeClr val="tx1"/>
                </a:solidFill>
              </a:rPr>
              <a:t> (tam to odpovídá skutečnosti)</a:t>
            </a:r>
            <a:endParaRPr lang="cs-CZ" sz="2200" u="sng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Každý objekt může být prodán v menších částech</a:t>
            </a:r>
            <a:endParaRPr lang="cs-CZ" sz="2200" dirty="0">
              <a:solidFill>
                <a:srgbClr val="FFC000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02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3"/>
            <a:ext cx="8686800" cy="513203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Pár poznámek k „Z“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b="1" u="sng" dirty="0">
                <a:solidFill>
                  <a:schemeClr val="tx1"/>
                </a:solidFill>
              </a:rPr>
              <a:t>Ocenění půdy „B“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diferencovaně ocenit v závislosti na poloze, stanovišti, zpřístupnění (při velké rozrůzněnosti, u větších objektů) nebo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průměrnými hodnotami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endParaRPr lang="cs-CZ" sz="2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Potenciální hodnota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Izolované ocenění půdy u větších objektů je téměř nemožné</a:t>
            </a:r>
            <a:endParaRPr lang="cs-CZ" sz="2200" dirty="0">
              <a:solidFill>
                <a:srgbClr val="FFC000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67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19139"/>
            <a:ext cx="8686800" cy="942752"/>
          </a:xfrm>
        </p:spPr>
        <p:txBody>
          <a:bodyPr>
            <a:normAutofit/>
          </a:bodyPr>
          <a:lstStyle/>
          <a:p>
            <a:pPr marL="7200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cs-CZ" sz="22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CELKOVÉ OCENĚNÍ LESA (OCENĚNÍ LESA JAKO CELKU)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04800" y="1339783"/>
            <a:ext cx="8686800" cy="5132037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sz="2200" b="1" dirty="0">
                <a:solidFill>
                  <a:schemeClr val="tx1"/>
                </a:solidFill>
              </a:rPr>
              <a:t>=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b="1" u="sng" dirty="0">
                <a:solidFill>
                  <a:schemeClr val="tx1"/>
                </a:solidFill>
              </a:rPr>
              <a:t>Ocenění porostu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Dbát na podklady k výpočtům (</a:t>
            </a:r>
            <a:r>
              <a:rPr lang="cs-CZ" sz="2200" u="sng" dirty="0">
                <a:solidFill>
                  <a:schemeClr val="tx1"/>
                </a:solidFill>
              </a:rPr>
              <a:t>porostní taxační data</a:t>
            </a:r>
            <a:r>
              <a:rPr lang="cs-CZ" sz="22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Přezkoumat </a:t>
            </a:r>
            <a:r>
              <a:rPr lang="cs-CZ" sz="2200" u="sng" dirty="0">
                <a:solidFill>
                  <a:schemeClr val="tx1"/>
                </a:solidFill>
              </a:rPr>
              <a:t>aktuálnost a přesnost</a:t>
            </a:r>
            <a:r>
              <a:rPr lang="cs-CZ" sz="2200" dirty="0">
                <a:solidFill>
                  <a:schemeClr val="tx1"/>
                </a:solidFill>
              </a:rPr>
              <a:t> těchto údajů – lze bez ztráty přesnosti vztáhnout i na větší objekty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Nejsou-li údaje </a:t>
            </a:r>
            <a:r>
              <a:rPr lang="cs-CZ" sz="2200" dirty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  <a:r>
              <a:rPr lang="cs-CZ" sz="2200" dirty="0">
                <a:solidFill>
                  <a:schemeClr val="tx1"/>
                </a:solidFill>
              </a:rPr>
              <a:t> zjistit nebo vykalkulovat ad hoc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1"/>
                </a:solidFill>
              </a:rPr>
              <a:t>Rozhodující role je vztah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rgbClr val="3399FF"/>
                </a:solidFill>
              </a:rPr>
              <a:t>časová náročnost – přesnost – náklady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***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None/>
            </a:pPr>
            <a:r>
              <a:rPr lang="cs-CZ" sz="2200" dirty="0">
                <a:solidFill>
                  <a:schemeClr val="tx1"/>
                </a:solidFill>
              </a:rPr>
              <a:t>Rozdělená hodnota Z (výpočet podle porostů) je vhodná pro </a:t>
            </a:r>
            <a:r>
              <a:rPr lang="cs-CZ" sz="2200" u="sng" dirty="0">
                <a:solidFill>
                  <a:schemeClr val="tx1"/>
                </a:solidFill>
              </a:rPr>
              <a:t>reálné dělení</a:t>
            </a:r>
            <a:endParaRPr lang="cs-CZ" sz="2200" u="sng" dirty="0">
              <a:solidFill>
                <a:srgbClr val="FFC000"/>
              </a:solidFill>
            </a:endParaRPr>
          </a:p>
        </p:txBody>
      </p:sp>
      <p:sp>
        <p:nvSpPr>
          <p:cNvPr id="6" name="Zástupný symbol pro obsah 8"/>
          <p:cNvSpPr txBox="1">
            <a:spLocks/>
          </p:cNvSpPr>
          <p:nvPr/>
        </p:nvSpPr>
        <p:spPr>
          <a:xfrm>
            <a:off x="304800" y="1159933"/>
            <a:ext cx="8686800" cy="5408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cs-CZ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9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fba6d8-c61d-40ad-82bd-8637c57b6448" xsi:nil="true"/>
    <lcf76f155ced4ddcb4097134ff3c332f xmlns="03db6209-33a8-45a4-96a1-edc2a5a8ac8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A7E6B353E50A4296A40DC39A477D97" ma:contentTypeVersion="15" ma:contentTypeDescription="Create a new document." ma:contentTypeScope="" ma:versionID="0f45a14b4a9de42912e5701a82bd42a0">
  <xsd:schema xmlns:xsd="http://www.w3.org/2001/XMLSchema" xmlns:xs="http://www.w3.org/2001/XMLSchema" xmlns:p="http://schemas.microsoft.com/office/2006/metadata/properties" xmlns:ns2="03db6209-33a8-45a4-96a1-edc2a5a8ac88" xmlns:ns3="96fba6d8-c61d-40ad-82bd-8637c57b6448" targetNamespace="http://schemas.microsoft.com/office/2006/metadata/properties" ma:root="true" ma:fieldsID="2b3d020c3d68336bde37dfe5c160889d" ns2:_="" ns3:_="">
    <xsd:import namespace="03db6209-33a8-45a4-96a1-edc2a5a8ac88"/>
    <xsd:import namespace="96fba6d8-c61d-40ad-82bd-8637c57b6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b6209-33a8-45a4-96a1-edc2a5a8ac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6f31130-ea2d-4644-9e79-4c2b51f9e4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ba6d8-c61d-40ad-82bd-8637c57b644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7b7ed427-65db-4369-ad50-362f01de03be}" ma:internalName="TaxCatchAll" ma:showField="CatchAllData" ma:web="96fba6d8-c61d-40ad-82bd-8637c57b64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1FA215-C0DE-4413-A3A0-290AE9B1D38E}">
  <ds:schemaRefs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96fba6d8-c61d-40ad-82bd-8637c57b6448"/>
    <ds:schemaRef ds:uri="03db6209-33a8-45a4-96a1-edc2a5a8ac88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E837F3-0982-42F3-9206-C37322E939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90DF72-2171-4969-9A9F-A9A0FD4BB88A}">
  <ds:schemaRefs>
    <ds:schemaRef ds:uri="03db6209-33a8-45a4-96a1-edc2a5a8ac88"/>
    <ds:schemaRef ds:uri="96fba6d8-c61d-40ad-82bd-8637c57b644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2005</Words>
  <Application>Microsoft Office PowerPoint</Application>
  <PresentationFormat>Předvádění na obrazovce (4:3)</PresentationFormat>
  <Paragraphs>311</Paragraphs>
  <Slides>34</Slides>
  <Notes>34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42" baseType="lpstr">
      <vt:lpstr>Arial</vt:lpstr>
      <vt:lpstr>Calibri</vt:lpstr>
      <vt:lpstr>Franklin Gothic Book</vt:lpstr>
      <vt:lpstr>Franklin Gothic Medium</vt:lpstr>
      <vt:lpstr>Symbol</vt:lpstr>
      <vt:lpstr>Wingdings</vt:lpstr>
      <vt:lpstr>Wingdings 2</vt:lpstr>
      <vt:lpstr>Cesta</vt:lpstr>
      <vt:lpstr>CELKOVÉ OCENĚNÍ LESA (Ocenění lesa jako celku) </vt:lpstr>
      <vt:lpstr>ÚVOD</vt:lpstr>
      <vt:lpstr>CELKOVÉ OCENĚNÍ LESA (OCENĚNÍ LESA JAKO CELKU)</vt:lpstr>
      <vt:lpstr>Prezentace aplikace PowerPoint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CELKOVÉ OCENĚNÍ LESA (OCENĚNÍ LESA JAKO CELKU)</vt:lpstr>
      <vt:lpstr>Děkuji za pozornost </vt:lpstr>
    </vt:vector>
  </TitlesOfParts>
  <Company>ÚHÚL Stará Boleslav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Aktivity specializovaného pracoviště ÚHÚL Stará Boleslav</dc:title>
  <dc:creator>SBMacek</dc:creator>
  <cp:lastModifiedBy>NÝDRLE Pavel Ing.</cp:lastModifiedBy>
  <cp:revision>1</cp:revision>
  <cp:lastPrinted>2022-11-02T14:46:26Z</cp:lastPrinted>
  <dcterms:created xsi:type="dcterms:W3CDTF">2010-10-01T10:03:03Z</dcterms:created>
  <dcterms:modified xsi:type="dcterms:W3CDTF">2023-11-29T10:13:36Z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0x010100DFA7E6B353E50A4296A40DC39A477D97</vt:lpwstr>
  </property>
  <property fmtid="{D5CDD505-2E9C-101B-9397-08002B2CF9AE}" pid="3" name="MediaServiceImageTags">
    <vt:lpwstr/>
  </property>
</Properties>
</file>