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16"/>
  </p:notesMasterIdLst>
  <p:handoutMasterIdLst>
    <p:handoutMasterId r:id="rId17"/>
  </p:handoutMasterIdLst>
  <p:sldIdLst>
    <p:sldId id="334" r:id="rId5"/>
    <p:sldId id="258" r:id="rId6"/>
    <p:sldId id="506" r:id="rId7"/>
    <p:sldId id="535" r:id="rId8"/>
    <p:sldId id="508" r:id="rId9"/>
    <p:sldId id="530" r:id="rId10"/>
    <p:sldId id="531" r:id="rId11"/>
    <p:sldId id="532" r:id="rId12"/>
    <p:sldId id="533" r:id="rId13"/>
    <p:sldId id="534" r:id="rId14"/>
    <p:sldId id="308" r:id="rId1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ÝDRLE Pavel Ing." initials="NPI" lastIdx="1" clrIdx="0">
    <p:extLst>
      <p:ext uri="{19B8F6BF-5375-455C-9EA6-DF929625EA0E}">
        <p15:presenceInfo xmlns:p15="http://schemas.microsoft.com/office/powerpoint/2012/main" userId="S-1-5-21-2205697926-700255772-592476315-40633" providerId="AD"/>
      </p:ext>
    </p:extLst>
  </p:cmAuthor>
  <p:cmAuthor id="2" name="LIBERDOVÁ Martina Ing." initials="LMI" lastIdx="12" clrIdx="1">
    <p:extLst>
      <p:ext uri="{19B8F6BF-5375-455C-9EA6-DF929625EA0E}">
        <p15:presenceInfo xmlns:p15="http://schemas.microsoft.com/office/powerpoint/2012/main" userId="S-1-5-21-2205697926-700255772-592476315-43423" providerId="AD"/>
      </p:ext>
    </p:extLst>
  </p:cmAuthor>
  <p:cmAuthor id="3" name="Jiří Matějíček" initials="JM" lastIdx="28" clrIdx="2"/>
  <p:cmAuthor id="4" name="NÝDRLE Pavel Ing." initials="NPI [2]" lastIdx="25" clrIdx="3">
    <p:extLst>
      <p:ext uri="{19B8F6BF-5375-455C-9EA6-DF929625EA0E}">
        <p15:presenceInfo xmlns:p15="http://schemas.microsoft.com/office/powerpoint/2012/main" userId="S::nydrle.pavel@uhul.cz::d844defc-2987-4ff0-aed9-563c51eaca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99FF"/>
    <a:srgbClr val="FFFFFF"/>
    <a:srgbClr val="E0EFDF"/>
    <a:srgbClr val="70D34D"/>
    <a:srgbClr val="7FC53F"/>
    <a:srgbClr val="E3EBE5"/>
    <a:srgbClr val="4E3B30"/>
    <a:srgbClr val="31C026"/>
    <a:srgbClr val="52B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Světlý styl 2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ÝDRLE Pavel Ing." userId="d844defc-2987-4ff0-aed9-563c51eaca96" providerId="ADAL" clId="{C6D2DA4D-52A7-433D-A4D8-8788306F4B20}"/>
    <pc:docChg chg="undo redo custSel addSld delSld modSld sldOrd">
      <pc:chgData name="NÝDRLE Pavel Ing." userId="d844defc-2987-4ff0-aed9-563c51eaca96" providerId="ADAL" clId="{C6D2DA4D-52A7-433D-A4D8-8788306F4B20}" dt="2023-10-02T14:53:21.094" v="2599" actId="2696"/>
      <pc:docMkLst>
        <pc:docMk/>
      </pc:docMkLst>
      <pc:sldChg chg="modNotesTx">
        <pc:chgData name="NÝDRLE Pavel Ing." userId="d844defc-2987-4ff0-aed9-563c51eaca96" providerId="ADAL" clId="{C6D2DA4D-52A7-433D-A4D8-8788306F4B20}" dt="2023-10-02T10:55:20.253" v="169" actId="6549"/>
        <pc:sldMkLst>
          <pc:docMk/>
          <pc:sldMk cId="0" sldId="258"/>
        </pc:sldMkLst>
      </pc:sldChg>
      <pc:sldChg chg="modSp mod modNotesTx">
        <pc:chgData name="NÝDRLE Pavel Ing." userId="d844defc-2987-4ff0-aed9-563c51eaca96" providerId="ADAL" clId="{C6D2DA4D-52A7-433D-A4D8-8788306F4B20}" dt="2023-10-02T10:55:45.237" v="170" actId="6549"/>
        <pc:sldMkLst>
          <pc:docMk/>
          <pc:sldMk cId="3811460193" sldId="415"/>
        </pc:sldMkLst>
        <pc:spChg chg="mod">
          <ac:chgData name="NÝDRLE Pavel Ing." userId="d844defc-2987-4ff0-aed9-563c51eaca96" providerId="ADAL" clId="{C6D2DA4D-52A7-433D-A4D8-8788306F4B20}" dt="2023-10-02T10:54:52.315" v="168" actId="207"/>
          <ac:spMkLst>
            <pc:docMk/>
            <pc:sldMk cId="3811460193" sldId="41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0:52:43.358" v="122" actId="207"/>
        <pc:sldMkLst>
          <pc:docMk/>
          <pc:sldMk cId="2227262795" sldId="466"/>
        </pc:sldMkLst>
        <pc:spChg chg="mod">
          <ac:chgData name="NÝDRLE Pavel Ing." userId="d844defc-2987-4ff0-aed9-563c51eaca96" providerId="ADAL" clId="{C6D2DA4D-52A7-433D-A4D8-8788306F4B20}" dt="2023-10-02T10:52:43.358" v="122" actId="207"/>
          <ac:spMkLst>
            <pc:docMk/>
            <pc:sldMk cId="2227262795" sldId="466"/>
            <ac:spMk id="8" creationId="{00000000-0000-0000-0000-000000000000}"/>
          </ac:spMkLst>
        </pc:spChg>
      </pc:sldChg>
      <pc:sldChg chg="modNotesTx">
        <pc:chgData name="NÝDRLE Pavel Ing." userId="d844defc-2987-4ff0-aed9-563c51eaca96" providerId="ADAL" clId="{C6D2DA4D-52A7-433D-A4D8-8788306F4B20}" dt="2023-10-02T11:00:24.353" v="301" actId="13926"/>
        <pc:sldMkLst>
          <pc:docMk/>
          <pc:sldMk cId="1744019744" sldId="467"/>
        </pc:sldMkLst>
      </pc:sldChg>
      <pc:sldChg chg="modSp mod modNotesTx">
        <pc:chgData name="NÝDRLE Pavel Ing." userId="d844defc-2987-4ff0-aed9-563c51eaca96" providerId="ADAL" clId="{C6D2DA4D-52A7-433D-A4D8-8788306F4B20}" dt="2023-10-02T11:12:08.968" v="1014" actId="20577"/>
        <pc:sldMkLst>
          <pc:docMk/>
          <pc:sldMk cId="3618766960" sldId="468"/>
        </pc:sldMkLst>
        <pc:spChg chg="mod">
          <ac:chgData name="NÝDRLE Pavel Ing." userId="d844defc-2987-4ff0-aed9-563c51eaca96" providerId="ADAL" clId="{C6D2DA4D-52A7-433D-A4D8-8788306F4B20}" dt="2023-10-02T11:12:08.968" v="1014" actId="20577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2:43.651" v="1141" actId="1076"/>
        <pc:sldMkLst>
          <pc:docMk/>
          <pc:sldMk cId="2148608554" sldId="469"/>
        </pc:sldMkLst>
        <pc:spChg chg="mod">
          <ac:chgData name="NÝDRLE Pavel Ing." userId="d844defc-2987-4ff0-aed9-563c51eaca96" providerId="ADAL" clId="{C6D2DA4D-52A7-433D-A4D8-8788306F4B20}" dt="2023-10-02T13:42:37.799" v="1140" actId="207"/>
          <ac:spMkLst>
            <pc:docMk/>
            <pc:sldMk cId="2148608554" sldId="469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3:42:43.651" v="1141" actId="1076"/>
          <ac:spMkLst>
            <pc:docMk/>
            <pc:sldMk cId="2148608554" sldId="46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5:59.551" v="1177" actId="207"/>
        <pc:sldMkLst>
          <pc:docMk/>
          <pc:sldMk cId="2007183086" sldId="471"/>
        </pc:sldMkLst>
        <pc:spChg chg="mod">
          <ac:chgData name="NÝDRLE Pavel Ing." userId="d844defc-2987-4ff0-aed9-563c51eaca96" providerId="ADAL" clId="{C6D2DA4D-52A7-433D-A4D8-8788306F4B20}" dt="2023-10-02T13:45:59.551" v="1177" actId="207"/>
          <ac:spMkLst>
            <pc:docMk/>
            <pc:sldMk cId="2007183086" sldId="47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4:13.641" v="1142" actId="207"/>
        <pc:sldMkLst>
          <pc:docMk/>
          <pc:sldMk cId="1783712230" sldId="472"/>
        </pc:sldMkLst>
        <pc:spChg chg="mod">
          <ac:chgData name="NÝDRLE Pavel Ing." userId="d844defc-2987-4ff0-aed9-563c51eaca96" providerId="ADAL" clId="{C6D2DA4D-52A7-433D-A4D8-8788306F4B20}" dt="2023-10-02T13:44:13.641" v="1142" actId="207"/>
          <ac:spMkLst>
            <pc:docMk/>
            <pc:sldMk cId="1783712230" sldId="47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6:25.395" v="1185" actId="20577"/>
        <pc:sldMkLst>
          <pc:docMk/>
          <pc:sldMk cId="522507500" sldId="473"/>
        </pc:sldMkLst>
        <pc:spChg chg="mod">
          <ac:chgData name="NÝDRLE Pavel Ing." userId="d844defc-2987-4ff0-aed9-563c51eaca96" providerId="ADAL" clId="{C6D2DA4D-52A7-433D-A4D8-8788306F4B20}" dt="2023-10-02T13:46:25.395" v="1185" actId="20577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01:50.840" v="1423" actId="6549"/>
        <pc:sldMkLst>
          <pc:docMk/>
          <pc:sldMk cId="1551319777" sldId="475"/>
        </pc:sldMkLst>
        <pc:spChg chg="mod">
          <ac:chgData name="NÝDRLE Pavel Ing." userId="d844defc-2987-4ff0-aed9-563c51eaca96" providerId="ADAL" clId="{C6D2DA4D-52A7-433D-A4D8-8788306F4B20}" dt="2023-10-02T14:01:50.840" v="1423" actId="6549"/>
          <ac:spMkLst>
            <pc:docMk/>
            <pc:sldMk cId="1551319777" sldId="47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05:56.033" v="1498" actId="20577"/>
        <pc:sldMkLst>
          <pc:docMk/>
          <pc:sldMk cId="1505162605" sldId="477"/>
        </pc:sldMkLst>
        <pc:spChg chg="mod">
          <ac:chgData name="NÝDRLE Pavel Ing." userId="d844defc-2987-4ff0-aed9-563c51eaca96" providerId="ADAL" clId="{C6D2DA4D-52A7-433D-A4D8-8788306F4B20}" dt="2023-10-02T14:05:56.033" v="1498" actId="20577"/>
          <ac:spMkLst>
            <pc:docMk/>
            <pc:sldMk cId="1505162605" sldId="477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13:34.871" v="1548" actId="207"/>
        <pc:sldMkLst>
          <pc:docMk/>
          <pc:sldMk cId="2663809546" sldId="478"/>
        </pc:sldMkLst>
        <pc:spChg chg="mod">
          <ac:chgData name="NÝDRLE Pavel Ing." userId="d844defc-2987-4ff0-aed9-563c51eaca96" providerId="ADAL" clId="{C6D2DA4D-52A7-433D-A4D8-8788306F4B20}" dt="2023-10-02T14:13:34.871" v="1548" actId="207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16:45.034" v="1574" actId="20577"/>
        <pc:sldMkLst>
          <pc:docMk/>
          <pc:sldMk cId="137832283" sldId="479"/>
        </pc:sldMkLst>
        <pc:spChg chg="mod">
          <ac:chgData name="NÝDRLE Pavel Ing." userId="d844defc-2987-4ff0-aed9-563c51eaca96" providerId="ADAL" clId="{C6D2DA4D-52A7-433D-A4D8-8788306F4B20}" dt="2023-10-02T14:16:45.034" v="1574" actId="2057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21:46.796" v="1745" actId="20577"/>
        <pc:sldMkLst>
          <pc:docMk/>
          <pc:sldMk cId="2368908159" sldId="480"/>
        </pc:sldMkLst>
        <pc:spChg chg="mod">
          <ac:chgData name="NÝDRLE Pavel Ing." userId="d844defc-2987-4ff0-aed9-563c51eaca96" providerId="ADAL" clId="{C6D2DA4D-52A7-433D-A4D8-8788306F4B20}" dt="2023-10-02T14:21:46.796" v="1745" actId="20577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25:10.090" v="1765"/>
        <pc:sldMkLst>
          <pc:docMk/>
          <pc:sldMk cId="2256339074" sldId="481"/>
        </pc:sldMkLst>
        <pc:spChg chg="mod">
          <ac:chgData name="NÝDRLE Pavel Ing." userId="d844defc-2987-4ff0-aed9-563c51eaca96" providerId="ADAL" clId="{C6D2DA4D-52A7-433D-A4D8-8788306F4B20}" dt="2023-10-02T14:25:10.090" v="1765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28:06.566" v="1824" actId="1076"/>
        <pc:sldMkLst>
          <pc:docMk/>
          <pc:sldMk cId="801675316" sldId="483"/>
        </pc:sldMkLst>
        <pc:spChg chg="mod">
          <ac:chgData name="NÝDRLE Pavel Ing." userId="d844defc-2987-4ff0-aed9-563c51eaca96" providerId="ADAL" clId="{C6D2DA4D-52A7-433D-A4D8-8788306F4B20}" dt="2023-10-02T14:26:44.557" v="1793" actId="20577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28:06.566" v="1824" actId="1076"/>
          <ac:spMkLst>
            <pc:docMk/>
            <pc:sldMk cId="801675316" sldId="48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1:03.836" v="1890" actId="115"/>
        <pc:sldMkLst>
          <pc:docMk/>
          <pc:sldMk cId="3857036903" sldId="484"/>
        </pc:sldMkLst>
        <pc:spChg chg="mod">
          <ac:chgData name="NÝDRLE Pavel Ing." userId="d844defc-2987-4ff0-aed9-563c51eaca96" providerId="ADAL" clId="{C6D2DA4D-52A7-433D-A4D8-8788306F4B20}" dt="2023-10-02T14:31:03.836" v="1890" actId="115"/>
          <ac:spMkLst>
            <pc:docMk/>
            <pc:sldMk cId="3857036903" sldId="48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5:19.403" v="2095" actId="115"/>
        <pc:sldMkLst>
          <pc:docMk/>
          <pc:sldMk cId="3306397353" sldId="485"/>
        </pc:sldMkLst>
        <pc:spChg chg="mod">
          <ac:chgData name="NÝDRLE Pavel Ing." userId="d844defc-2987-4ff0-aed9-563c51eaca96" providerId="ADAL" clId="{C6D2DA4D-52A7-433D-A4D8-8788306F4B20}" dt="2023-10-02T14:35:19.403" v="2095" actId="115"/>
          <ac:spMkLst>
            <pc:docMk/>
            <pc:sldMk cId="3306397353" sldId="48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9:25.463" v="2265" actId="207"/>
        <pc:sldMkLst>
          <pc:docMk/>
          <pc:sldMk cId="3140080198" sldId="486"/>
        </pc:sldMkLst>
        <pc:spChg chg="mod">
          <ac:chgData name="NÝDRLE Pavel Ing." userId="d844defc-2987-4ff0-aed9-563c51eaca96" providerId="ADAL" clId="{C6D2DA4D-52A7-433D-A4D8-8788306F4B20}" dt="2023-10-02T14:38:02.880" v="2249" actId="20577"/>
          <ac:spMkLst>
            <pc:docMk/>
            <pc:sldMk cId="3140080198" sldId="486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39:25.463" v="2265" actId="207"/>
          <ac:spMkLst>
            <pc:docMk/>
            <pc:sldMk cId="3140080198" sldId="48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45:11.484" v="2408" actId="207"/>
        <pc:sldMkLst>
          <pc:docMk/>
          <pc:sldMk cId="3229356377" sldId="488"/>
        </pc:sldMkLst>
        <pc:spChg chg="mod">
          <ac:chgData name="NÝDRLE Pavel Ing." userId="d844defc-2987-4ff0-aed9-563c51eaca96" providerId="ADAL" clId="{C6D2DA4D-52A7-433D-A4D8-8788306F4B20}" dt="2023-10-02T14:45:11.484" v="2408" actId="207"/>
          <ac:spMkLst>
            <pc:docMk/>
            <pc:sldMk cId="3229356377" sldId="488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44:47.401" v="2407" actId="115"/>
          <ac:spMkLst>
            <pc:docMk/>
            <pc:sldMk cId="3229356377" sldId="48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49:27.311" v="2445" actId="20577"/>
        <pc:sldMkLst>
          <pc:docMk/>
          <pc:sldMk cId="3416820250" sldId="489"/>
        </pc:sldMkLst>
        <pc:spChg chg="mod">
          <ac:chgData name="NÝDRLE Pavel Ing." userId="d844defc-2987-4ff0-aed9-563c51eaca96" providerId="ADAL" clId="{C6D2DA4D-52A7-433D-A4D8-8788306F4B20}" dt="2023-10-02T14:49:27.311" v="2445" actId="20577"/>
          <ac:spMkLst>
            <pc:docMk/>
            <pc:sldMk cId="3416820250" sldId="489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C6D2DA4D-52A7-433D-A4D8-8788306F4B20}" dt="2023-10-02T13:38:57.497" v="1105" actId="6549"/>
        <pc:sldMkLst>
          <pc:docMk/>
          <pc:sldMk cId="670512013" sldId="491"/>
        </pc:sldMkLst>
        <pc:spChg chg="mod">
          <ac:chgData name="NÝDRLE Pavel Ing." userId="d844defc-2987-4ff0-aed9-563c51eaca96" providerId="ADAL" clId="{C6D2DA4D-52A7-433D-A4D8-8788306F4B20}" dt="2023-10-02T13:38:22.844" v="1103" actId="1076"/>
          <ac:spMkLst>
            <pc:docMk/>
            <pc:sldMk cId="670512013" sldId="491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C6D2DA4D-52A7-433D-A4D8-8788306F4B20}" dt="2023-10-02T13:42:28.350" v="1139" actId="6549"/>
        <pc:sldMkLst>
          <pc:docMk/>
          <pc:sldMk cId="3907508074" sldId="492"/>
        </pc:sldMkLst>
        <pc:spChg chg="mod">
          <ac:chgData name="NÝDRLE Pavel Ing." userId="d844defc-2987-4ff0-aed9-563c51eaca96" providerId="ADAL" clId="{C6D2DA4D-52A7-433D-A4D8-8788306F4B20}" dt="2023-10-02T13:40:15.089" v="1112" actId="207"/>
          <ac:spMkLst>
            <pc:docMk/>
            <pc:sldMk cId="3907508074" sldId="492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6D2DA4D-52A7-433D-A4D8-8788306F4B20}" dt="2023-10-02T13:57:20.874" v="1421" actId="207"/>
        <pc:sldMkLst>
          <pc:docMk/>
          <pc:sldMk cId="2214154633" sldId="493"/>
        </pc:sldMkLst>
        <pc:spChg chg="mod">
          <ac:chgData name="NÝDRLE Pavel Ing." userId="d844defc-2987-4ff0-aed9-563c51eaca96" providerId="ADAL" clId="{C6D2DA4D-52A7-433D-A4D8-8788306F4B20}" dt="2023-10-02T13:57:20.874" v="1421" actId="207"/>
          <ac:spMkLst>
            <pc:docMk/>
            <pc:sldMk cId="2214154633" sldId="493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6D2DA4D-52A7-433D-A4D8-8788306F4B20}" dt="2023-10-02T14:08:38.766" v="1521" actId="207"/>
        <pc:sldMkLst>
          <pc:docMk/>
          <pc:sldMk cId="3798540580" sldId="494"/>
        </pc:sldMkLst>
        <pc:spChg chg="mod">
          <ac:chgData name="NÝDRLE Pavel Ing." userId="d844defc-2987-4ff0-aed9-563c51eaca96" providerId="ADAL" clId="{C6D2DA4D-52A7-433D-A4D8-8788306F4B20}" dt="2023-10-02T14:08:38.766" v="1521" actId="207"/>
          <ac:spMkLst>
            <pc:docMk/>
            <pc:sldMk cId="3798540580" sldId="494"/>
            <ac:spMk id="6" creationId="{93BAEEBE-9D58-96B4-3A56-8261959FDB20}"/>
          </ac:spMkLst>
        </pc:spChg>
      </pc:sldChg>
    </pc:docChg>
  </pc:docChgLst>
  <pc:docChgLst>
    <pc:chgData name="LIBERDOVÁ Martina Ing." userId="888324f1-d7f4-481c-bfdc-d3643b4d7c5b" providerId="ADAL" clId="{7CC2A0D1-92C1-4D46-AC9D-E106511B41BE}"/>
    <pc:docChg chg="undo custSel addSld delSld modSld">
      <pc:chgData name="LIBERDOVÁ Martina Ing." userId="888324f1-d7f4-481c-bfdc-d3643b4d7c5b" providerId="ADAL" clId="{7CC2A0D1-92C1-4D46-AC9D-E106511B41BE}" dt="2023-10-03T12:25:50.080" v="39" actId="242"/>
      <pc:docMkLst>
        <pc:docMk/>
      </pc:docMkLst>
      <pc:sldChg chg="addSp delSp modSp">
        <pc:chgData name="LIBERDOVÁ Martina Ing." userId="888324f1-d7f4-481c-bfdc-d3643b4d7c5b" providerId="ADAL" clId="{7CC2A0D1-92C1-4D46-AC9D-E106511B41BE}" dt="2023-10-03T12:25:50.080" v="39" actId="242"/>
        <pc:sldMkLst>
          <pc:docMk/>
          <pc:sldMk cId="0" sldId="308"/>
        </pc:sldMkLst>
        <pc:spChg chg="add mod">
          <ac:chgData name="LIBERDOVÁ Martina Ing." userId="888324f1-d7f4-481c-bfdc-d3643b4d7c5b" providerId="ADAL" clId="{7CC2A0D1-92C1-4D46-AC9D-E106511B41BE}" dt="2023-10-03T12:25:50.080" v="39" actId="242"/>
          <ac:spMkLst>
            <pc:docMk/>
            <pc:sldMk cId="0" sldId="308"/>
            <ac:spMk id="5" creationId="{695C8C51-64CC-4E4B-B3CE-D724A4BAD4B8}"/>
          </ac:spMkLst>
        </pc:spChg>
        <pc:picChg chg="del">
          <ac:chgData name="LIBERDOVÁ Martina Ing." userId="888324f1-d7f4-481c-bfdc-d3643b4d7c5b" providerId="ADAL" clId="{7CC2A0D1-92C1-4D46-AC9D-E106511B41BE}" dt="2023-10-03T12:25:35.773" v="37" actId="478"/>
          <ac:picMkLst>
            <pc:docMk/>
            <pc:sldMk cId="0" sldId="308"/>
            <ac:picMk id="2" creationId="{00000000-0000-0000-0000-000000000000}"/>
          </ac:picMkLst>
        </pc:picChg>
        <pc:picChg chg="del">
          <ac:chgData name="LIBERDOVÁ Martina Ing." userId="888324f1-d7f4-481c-bfdc-d3643b4d7c5b" providerId="ADAL" clId="{7CC2A0D1-92C1-4D46-AC9D-E106511B41BE}" dt="2023-10-03T12:25:34.560" v="36" actId="478"/>
          <ac:picMkLst>
            <pc:docMk/>
            <pc:sldMk cId="0" sldId="308"/>
            <ac:picMk id="3" creationId="{00000000-0000-0000-0000-000000000000}"/>
          </ac:picMkLst>
        </pc:picChg>
      </pc:sldChg>
      <pc:sldChg chg="modSp">
        <pc:chgData name="LIBERDOVÁ Martina Ing." userId="888324f1-d7f4-481c-bfdc-d3643b4d7c5b" providerId="ADAL" clId="{7CC2A0D1-92C1-4D46-AC9D-E106511B41BE}" dt="2023-10-03T12:14:26.802" v="2" actId="207"/>
        <pc:sldMkLst>
          <pc:docMk/>
          <pc:sldMk cId="2148608554" sldId="469"/>
        </pc:sldMkLst>
        <pc:spChg chg="mod">
          <ac:chgData name="LIBERDOVÁ Martina Ing." userId="888324f1-d7f4-481c-bfdc-d3643b4d7c5b" providerId="ADAL" clId="{7CC2A0D1-92C1-4D46-AC9D-E106511B41BE}" dt="2023-10-03T12:14:26.802" v="2" actId="207"/>
          <ac:spMkLst>
            <pc:docMk/>
            <pc:sldMk cId="2148608554" sldId="469"/>
            <ac:spMk id="6" creationId="{93BAEEBE-9D58-96B4-3A56-8261959FDB20}"/>
          </ac:spMkLst>
        </pc:spChg>
      </pc:sldChg>
      <pc:sldChg chg="addCm modCm">
        <pc:chgData name="LIBERDOVÁ Martina Ing." userId="888324f1-d7f4-481c-bfdc-d3643b4d7c5b" providerId="ADAL" clId="{7CC2A0D1-92C1-4D46-AC9D-E106511B41BE}" dt="2023-10-03T12:17:40.555" v="5"/>
        <pc:sldMkLst>
          <pc:docMk/>
          <pc:sldMk cId="137832283" sldId="479"/>
        </pc:sldMkLst>
      </pc:sldChg>
      <pc:sldChg chg="modSp addCm modCm">
        <pc:chgData name="LIBERDOVÁ Martina Ing." userId="888324f1-d7f4-481c-bfdc-d3643b4d7c5b" providerId="ADAL" clId="{7CC2A0D1-92C1-4D46-AC9D-E106511B41BE}" dt="2023-10-03T12:23:27.315" v="16"/>
        <pc:sldMkLst>
          <pc:docMk/>
          <pc:sldMk cId="3857036903" sldId="484"/>
        </pc:sldMkLst>
        <pc:spChg chg="mod">
          <ac:chgData name="LIBERDOVÁ Martina Ing." userId="888324f1-d7f4-481c-bfdc-d3643b4d7c5b" providerId="ADAL" clId="{7CC2A0D1-92C1-4D46-AC9D-E106511B41BE}" dt="2023-10-03T12:22:35.631" v="14" actId="20577"/>
          <ac:spMkLst>
            <pc:docMk/>
            <pc:sldMk cId="3857036903" sldId="484"/>
            <ac:spMk id="6" creationId="{93BAEEBE-9D58-96B4-3A56-8261959FDB20}"/>
          </ac:spMkLst>
        </pc:spChg>
      </pc:sldChg>
      <pc:sldChg chg="addCm modCm">
        <pc:chgData name="LIBERDOVÁ Martina Ing." userId="888324f1-d7f4-481c-bfdc-d3643b4d7c5b" providerId="ADAL" clId="{7CC2A0D1-92C1-4D46-AC9D-E106511B41BE}" dt="2023-10-03T12:24:10.704" v="18"/>
        <pc:sldMkLst>
          <pc:docMk/>
          <pc:sldMk cId="3140080198" sldId="486"/>
        </pc:sldMkLst>
      </pc:sldChg>
      <pc:sldChg chg="addCm modCm">
        <pc:chgData name="LIBERDOVÁ Martina Ing." userId="888324f1-d7f4-481c-bfdc-d3643b4d7c5b" providerId="ADAL" clId="{7CC2A0D1-92C1-4D46-AC9D-E106511B41BE}" dt="2023-10-03T12:13:52.455" v="1"/>
        <pc:sldMkLst>
          <pc:docMk/>
          <pc:sldMk cId="670512013" sldId="491"/>
        </pc:sldMkLst>
      </pc:sldChg>
      <pc:sldChg chg="modSp">
        <pc:chgData name="LIBERDOVÁ Martina Ing." userId="888324f1-d7f4-481c-bfdc-d3643b4d7c5b" providerId="ADAL" clId="{7CC2A0D1-92C1-4D46-AC9D-E106511B41BE}" dt="2023-10-03T12:18:47.812" v="7" actId="20577"/>
        <pc:sldMkLst>
          <pc:docMk/>
          <pc:sldMk cId="1438448203" sldId="497"/>
        </pc:sldMkLst>
        <pc:spChg chg="mod">
          <ac:chgData name="LIBERDOVÁ Martina Ing." userId="888324f1-d7f4-481c-bfdc-d3643b4d7c5b" providerId="ADAL" clId="{7CC2A0D1-92C1-4D46-AC9D-E106511B41BE}" dt="2023-10-03T12:18:47.812" v="7" actId="20577"/>
          <ac:spMkLst>
            <pc:docMk/>
            <pc:sldMk cId="1438448203" sldId="497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95232D12-5958-4167-B2CC-7D32DCAA4A9F}"/>
    <pc:docChg chg="undo redo custSel addSld delSld modSld sldOrd">
      <pc:chgData name="NÝDRLE Pavel Ing." userId="d844defc-2987-4ff0-aed9-563c51eaca96" providerId="ADAL" clId="{95232D12-5958-4167-B2CC-7D32DCAA4A9F}" dt="2023-09-12T13:07:21.395" v="521" actId="207"/>
      <pc:docMkLst>
        <pc:docMk/>
      </pc:docMkLst>
      <pc:sldChg chg="modSp mod">
        <pc:chgData name="NÝDRLE Pavel Ing." userId="d844defc-2987-4ff0-aed9-563c51eaca96" providerId="ADAL" clId="{95232D12-5958-4167-B2CC-7D32DCAA4A9F}" dt="2023-09-12T07:27:05.434" v="4" actId="20577"/>
        <pc:sldMkLst>
          <pc:docMk/>
          <pc:sldMk cId="1744019744" sldId="467"/>
        </pc:sldMkLst>
        <pc:spChg chg="mod">
          <ac:chgData name="NÝDRLE Pavel Ing." userId="d844defc-2987-4ff0-aed9-563c51eaca96" providerId="ADAL" clId="{95232D12-5958-4167-B2CC-7D32DCAA4A9F}" dt="2023-09-12T07:27:05.434" v="4" actId="20577"/>
          <ac:spMkLst>
            <pc:docMk/>
            <pc:sldMk cId="1744019744" sldId="46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48:26.374" v="41" actId="207"/>
        <pc:sldMkLst>
          <pc:docMk/>
          <pc:sldMk cId="1551319777" sldId="475"/>
        </pc:sldMkLst>
        <pc:spChg chg="mod">
          <ac:chgData name="NÝDRLE Pavel Ing." userId="d844defc-2987-4ff0-aed9-563c51eaca96" providerId="ADAL" clId="{95232D12-5958-4167-B2CC-7D32DCAA4A9F}" dt="2023-09-12T10:44:54.522" v="8"/>
          <ac:spMkLst>
            <pc:docMk/>
            <pc:sldMk cId="1551319777" sldId="475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0:48:26.374" v="41" actId="207"/>
          <ac:spMkLst>
            <pc:docMk/>
            <pc:sldMk cId="1551319777" sldId="47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0:10.253" v="60" actId="115"/>
        <pc:sldMkLst>
          <pc:docMk/>
          <pc:sldMk cId="1659041314" sldId="476"/>
        </pc:sldMkLst>
        <pc:spChg chg="mod">
          <ac:chgData name="NÝDRLE Pavel Ing." userId="d844defc-2987-4ff0-aed9-563c51eaca96" providerId="ADAL" clId="{95232D12-5958-4167-B2CC-7D32DCAA4A9F}" dt="2023-09-12T10:50:10.253" v="60" actId="115"/>
          <ac:spMkLst>
            <pc:docMk/>
            <pc:sldMk cId="1659041314" sldId="47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3:35.458" v="78" actId="115"/>
        <pc:sldMkLst>
          <pc:docMk/>
          <pc:sldMk cId="1505162605" sldId="477"/>
        </pc:sldMkLst>
        <pc:spChg chg="mod">
          <ac:chgData name="NÝDRLE Pavel Ing." userId="d844defc-2987-4ff0-aed9-563c51eaca96" providerId="ADAL" clId="{95232D12-5958-4167-B2CC-7D32DCAA4A9F}" dt="2023-09-12T10:53:35.458" v="78" actId="115"/>
          <ac:spMkLst>
            <pc:docMk/>
            <pc:sldMk cId="1505162605" sldId="47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5:45.516" v="90" actId="947"/>
        <pc:sldMkLst>
          <pc:docMk/>
          <pc:sldMk cId="2663809546" sldId="478"/>
        </pc:sldMkLst>
        <pc:spChg chg="mod">
          <ac:chgData name="NÝDRLE Pavel Ing." userId="d844defc-2987-4ff0-aed9-563c51eaca96" providerId="ADAL" clId="{95232D12-5958-4167-B2CC-7D32DCAA4A9F}" dt="2023-09-12T10:54:14.995" v="80"/>
          <ac:spMkLst>
            <pc:docMk/>
            <pc:sldMk cId="2663809546" sldId="478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0:55:45.516" v="90" actId="947"/>
          <ac:spMkLst>
            <pc:docMk/>
            <pc:sldMk cId="2663809546" sldId="47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2:03.728" v="122" actId="20577"/>
        <pc:sldMkLst>
          <pc:docMk/>
          <pc:sldMk cId="137832283" sldId="479"/>
        </pc:sldMkLst>
        <pc:spChg chg="mod">
          <ac:chgData name="NÝDRLE Pavel Ing." userId="d844defc-2987-4ff0-aed9-563c51eaca96" providerId="ADAL" clId="{95232D12-5958-4167-B2CC-7D32DCAA4A9F}" dt="2023-09-12T10:56:31.753" v="92"/>
          <ac:spMkLst>
            <pc:docMk/>
            <pc:sldMk cId="137832283" sldId="479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2:03.728" v="122" actId="20577"/>
          <ac:spMkLst>
            <pc:docMk/>
            <pc:sldMk cId="137832283" sldId="47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4:37.251" v="173" actId="207"/>
        <pc:sldMkLst>
          <pc:docMk/>
          <pc:sldMk cId="2368908159" sldId="480"/>
        </pc:sldMkLst>
        <pc:spChg chg="mod">
          <ac:chgData name="NÝDRLE Pavel Ing." userId="d844defc-2987-4ff0-aed9-563c51eaca96" providerId="ADAL" clId="{95232D12-5958-4167-B2CC-7D32DCAA4A9F}" dt="2023-09-12T11:12:45.377" v="124"/>
          <ac:spMkLst>
            <pc:docMk/>
            <pc:sldMk cId="2368908159" sldId="480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4:37.251" v="173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9:20.666" v="205" actId="11"/>
        <pc:sldMkLst>
          <pc:docMk/>
          <pc:sldMk cId="2256339074" sldId="481"/>
        </pc:sldMkLst>
        <pc:spChg chg="mod">
          <ac:chgData name="NÝDRLE Pavel Ing." userId="d844defc-2987-4ff0-aed9-563c51eaca96" providerId="ADAL" clId="{95232D12-5958-4167-B2CC-7D32DCAA4A9F}" dt="2023-09-12T11:18:09.106" v="195" actId="6549"/>
          <ac:spMkLst>
            <pc:docMk/>
            <pc:sldMk cId="2256339074" sldId="481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9:20.666" v="205" actId="11"/>
          <ac:spMkLst>
            <pc:docMk/>
            <pc:sldMk cId="2256339074" sldId="48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37:56.251" v="272" actId="207"/>
        <pc:sldMkLst>
          <pc:docMk/>
          <pc:sldMk cId="1629010330" sldId="482"/>
        </pc:sldMkLst>
        <pc:spChg chg="mod">
          <ac:chgData name="NÝDRLE Pavel Ing." userId="d844defc-2987-4ff0-aed9-563c51eaca96" providerId="ADAL" clId="{95232D12-5958-4167-B2CC-7D32DCAA4A9F}" dt="2023-09-12T12:37:47.112" v="268" actId="207"/>
          <ac:spMkLst>
            <pc:docMk/>
            <pc:sldMk cId="1629010330" sldId="482"/>
            <ac:spMk id="2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37:49.385" v="269" actId="207"/>
          <ac:spMkLst>
            <pc:docMk/>
            <pc:sldMk cId="1629010330" sldId="482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37:56.251" v="272" actId="207"/>
          <ac:spMkLst>
            <pc:docMk/>
            <pc:sldMk cId="1629010330" sldId="482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95232D12-5958-4167-B2CC-7D32DCAA4A9F}" dt="2023-09-12T12:42:21.336" v="336" actId="5793"/>
        <pc:sldMkLst>
          <pc:docMk/>
          <pc:sldMk cId="801675316" sldId="483"/>
        </pc:sldMkLst>
        <pc:spChg chg="mod">
          <ac:chgData name="NÝDRLE Pavel Ing." userId="d844defc-2987-4ff0-aed9-563c51eaca96" providerId="ADAL" clId="{95232D12-5958-4167-B2CC-7D32DCAA4A9F}" dt="2023-09-12T12:38:49.928" v="277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2:21.336" v="336" actId="5793"/>
          <ac:spMkLst>
            <pc:docMk/>
            <pc:sldMk cId="801675316" sldId="483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45:37.201" v="364" actId="20577"/>
        <pc:sldMkLst>
          <pc:docMk/>
          <pc:sldMk cId="3857036903" sldId="484"/>
        </pc:sldMkLst>
        <pc:spChg chg="mod">
          <ac:chgData name="NÝDRLE Pavel Ing." userId="d844defc-2987-4ff0-aed9-563c51eaca96" providerId="ADAL" clId="{95232D12-5958-4167-B2CC-7D32DCAA4A9F}" dt="2023-09-12T12:45:37.201" v="364" actId="20577"/>
          <ac:spMkLst>
            <pc:docMk/>
            <pc:sldMk cId="3857036903" sldId="484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5:06.307" v="360" actId="115"/>
          <ac:spMkLst>
            <pc:docMk/>
            <pc:sldMk cId="3857036903" sldId="484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48:18.356" v="383" actId="6549"/>
        <pc:sldMkLst>
          <pc:docMk/>
          <pc:sldMk cId="3306397353" sldId="485"/>
        </pc:sldMkLst>
        <pc:spChg chg="mod">
          <ac:chgData name="NÝDRLE Pavel Ing." userId="d844defc-2987-4ff0-aed9-563c51eaca96" providerId="ADAL" clId="{95232D12-5958-4167-B2CC-7D32DCAA4A9F}" dt="2023-09-12T12:48:18.356" v="383" actId="6549"/>
          <ac:spMkLst>
            <pc:docMk/>
            <pc:sldMk cId="3306397353" sldId="485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6:57.333" v="379" actId="11"/>
          <ac:spMkLst>
            <pc:docMk/>
            <pc:sldMk cId="3306397353" sldId="48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51:57.369" v="406" actId="207"/>
        <pc:sldMkLst>
          <pc:docMk/>
          <pc:sldMk cId="3140080198" sldId="486"/>
        </pc:sldMkLst>
        <pc:spChg chg="mod">
          <ac:chgData name="NÝDRLE Pavel Ing." userId="d844defc-2987-4ff0-aed9-563c51eaca96" providerId="ADAL" clId="{95232D12-5958-4167-B2CC-7D32DCAA4A9F}" dt="2023-09-12T12:51:57.369" v="406" actId="207"/>
          <ac:spMkLst>
            <pc:docMk/>
            <pc:sldMk cId="3140080198" sldId="486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50:26.102" v="398" actId="115"/>
          <ac:spMkLst>
            <pc:docMk/>
            <pc:sldMk cId="3140080198" sldId="48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56:02.549" v="447" actId="11"/>
        <pc:sldMkLst>
          <pc:docMk/>
          <pc:sldMk cId="3229356377" sldId="488"/>
        </pc:sldMkLst>
        <pc:spChg chg="mod">
          <ac:chgData name="NÝDRLE Pavel Ing." userId="d844defc-2987-4ff0-aed9-563c51eaca96" providerId="ADAL" clId="{95232D12-5958-4167-B2CC-7D32DCAA4A9F}" dt="2023-09-12T12:56:02.549" v="447" actId="11"/>
          <ac:spMkLst>
            <pc:docMk/>
            <pc:sldMk cId="3229356377" sldId="488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95232D12-5958-4167-B2CC-7D32DCAA4A9F}" dt="2023-09-12T13:04:47.763" v="493" actId="20577"/>
        <pc:sldMkLst>
          <pc:docMk/>
          <pc:sldMk cId="3416820250" sldId="489"/>
        </pc:sldMkLst>
        <pc:spChg chg="mod">
          <ac:chgData name="NÝDRLE Pavel Ing." userId="d844defc-2987-4ff0-aed9-563c51eaca96" providerId="ADAL" clId="{95232D12-5958-4167-B2CC-7D32DCAA4A9F}" dt="2023-09-12T12:58:46.168" v="453"/>
          <ac:spMkLst>
            <pc:docMk/>
            <pc:sldMk cId="3416820250" sldId="489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3:04:47.763" v="493" actId="20577"/>
          <ac:spMkLst>
            <pc:docMk/>
            <pc:sldMk cId="3416820250" sldId="489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C0800490-4206-46A1-939A-9BFFDF5D3EB5}"/>
    <pc:docChg chg="undo custSel addSld delSld modSld">
      <pc:chgData name="NÝDRLE Pavel Ing." userId="d844defc-2987-4ff0-aed9-563c51eaca96" providerId="ADAL" clId="{C0800490-4206-46A1-939A-9BFFDF5D3EB5}" dt="2023-10-12T11:56:27.171" v="598" actId="313"/>
      <pc:docMkLst>
        <pc:docMk/>
      </pc:docMkLst>
      <pc:sldChg chg="addSp modSp mod">
        <pc:chgData name="NÝDRLE Pavel Ing." userId="d844defc-2987-4ff0-aed9-563c51eaca96" providerId="ADAL" clId="{C0800490-4206-46A1-939A-9BFFDF5D3EB5}" dt="2023-10-12T11:34:05.940" v="31" actId="1076"/>
        <pc:sldMkLst>
          <pc:docMk/>
          <pc:sldMk cId="1744019744" sldId="467"/>
        </pc:sldMkLst>
        <pc:spChg chg="add mod">
          <ac:chgData name="NÝDRLE Pavel Ing." userId="d844defc-2987-4ff0-aed9-563c51eaca96" providerId="ADAL" clId="{C0800490-4206-46A1-939A-9BFFDF5D3EB5}" dt="2023-10-12T11:34:05.940" v="31" actId="1076"/>
          <ac:spMkLst>
            <pc:docMk/>
            <pc:sldMk cId="1744019744" sldId="467"/>
            <ac:spMk id="5" creationId="{3AEF4F0E-A921-4819-423D-9832CE2F27FB}"/>
          </ac:spMkLst>
        </pc:spChg>
      </pc:sldChg>
      <pc:sldChg chg="modSp mod">
        <pc:chgData name="NÝDRLE Pavel Ing." userId="d844defc-2987-4ff0-aed9-563c51eaca96" providerId="ADAL" clId="{C0800490-4206-46A1-939A-9BFFDF5D3EB5}" dt="2023-10-12T11:42:14.353" v="233" actId="20577"/>
        <pc:sldMkLst>
          <pc:docMk/>
          <pc:sldMk cId="1783712230" sldId="472"/>
        </pc:sldMkLst>
        <pc:spChg chg="mod">
          <ac:chgData name="NÝDRLE Pavel Ing." userId="d844defc-2987-4ff0-aed9-563c51eaca96" providerId="ADAL" clId="{C0800490-4206-46A1-939A-9BFFDF5D3EB5}" dt="2023-10-12T11:42:14.353" v="233" actId="20577"/>
          <ac:spMkLst>
            <pc:docMk/>
            <pc:sldMk cId="1783712230" sldId="47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08:05:13.105" v="0" actId="11"/>
        <pc:sldMkLst>
          <pc:docMk/>
          <pc:sldMk cId="658445089" sldId="474"/>
        </pc:sldMkLst>
        <pc:spChg chg="mod">
          <ac:chgData name="NÝDRLE Pavel Ing." userId="d844defc-2987-4ff0-aed9-563c51eaca96" providerId="ADAL" clId="{C0800490-4206-46A1-939A-9BFFDF5D3EB5}" dt="2023-10-12T08:05:13.105" v="0" actId="11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52:03.505" v="381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C0800490-4206-46A1-939A-9BFFDF5D3EB5}" dt="2023-10-12T11:52:03.505" v="381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52:14.822" v="382" actId="207"/>
        <pc:sldMkLst>
          <pc:docMk/>
          <pc:sldMk cId="2256339074" sldId="481"/>
        </pc:sldMkLst>
        <pc:spChg chg="mod">
          <ac:chgData name="NÝDRLE Pavel Ing." userId="d844defc-2987-4ff0-aed9-563c51eaca96" providerId="ADAL" clId="{C0800490-4206-46A1-939A-9BFFDF5D3EB5}" dt="2023-10-12T11:52:14.822" v="382" actId="207"/>
          <ac:spMkLst>
            <pc:docMk/>
            <pc:sldMk cId="2256339074" sldId="481"/>
            <ac:spMk id="6" creationId="{93BAEEBE-9D58-96B4-3A56-8261959FDB20}"/>
          </ac:spMkLst>
        </pc:spChg>
      </pc:sldChg>
      <pc:sldChg chg="del">
        <pc:chgData name="NÝDRLE Pavel Ing." userId="d844defc-2987-4ff0-aed9-563c51eaca96" providerId="ADAL" clId="{C0800490-4206-46A1-939A-9BFFDF5D3EB5}" dt="2023-10-12T08:06:01.137" v="1" actId="2696"/>
        <pc:sldMkLst>
          <pc:docMk/>
          <pc:sldMk cId="1629010330" sldId="482"/>
        </pc:sldMkLst>
      </pc:sldChg>
      <pc:sldChg chg="modSp mod modNotesTx">
        <pc:chgData name="NÝDRLE Pavel Ing." userId="d844defc-2987-4ff0-aed9-563c51eaca96" providerId="ADAL" clId="{C0800490-4206-46A1-939A-9BFFDF5D3EB5}" dt="2023-10-12T11:50:22.782" v="380" actId="20577"/>
        <pc:sldMkLst>
          <pc:docMk/>
          <pc:sldMk cId="801675316" sldId="483"/>
        </pc:sldMkLst>
        <pc:spChg chg="mod">
          <ac:chgData name="NÝDRLE Pavel Ing." userId="d844defc-2987-4ff0-aed9-563c51eaca96" providerId="ADAL" clId="{C0800490-4206-46A1-939A-9BFFDF5D3EB5}" dt="2023-10-12T08:06:18.288" v="5" actId="20577"/>
          <ac:spMkLst>
            <pc:docMk/>
            <pc:sldMk cId="801675316" sldId="48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40:11.596" v="134" actId="20577"/>
        <pc:sldMkLst>
          <pc:docMk/>
          <pc:sldMk cId="736581941" sldId="512"/>
        </pc:sldMkLst>
        <pc:spChg chg="mod">
          <ac:chgData name="NÝDRLE Pavel Ing." userId="d844defc-2987-4ff0-aed9-563c51eaca96" providerId="ADAL" clId="{C0800490-4206-46A1-939A-9BFFDF5D3EB5}" dt="2023-10-12T11:40:11.596" v="134" actId="20577"/>
          <ac:spMkLst>
            <pc:docMk/>
            <pc:sldMk cId="736581941" sldId="51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37:07.203" v="87" actId="20577"/>
        <pc:sldMkLst>
          <pc:docMk/>
          <pc:sldMk cId="2144581462" sldId="525"/>
        </pc:sldMkLst>
        <pc:spChg chg="mod">
          <ac:chgData name="NÝDRLE Pavel Ing." userId="d844defc-2987-4ff0-aed9-563c51eaca96" providerId="ADAL" clId="{C0800490-4206-46A1-939A-9BFFDF5D3EB5}" dt="2023-10-12T11:37:07.203" v="87" actId="20577"/>
          <ac:spMkLst>
            <pc:docMk/>
            <pc:sldMk cId="2144581462" sldId="525"/>
            <ac:spMk id="5" creationId="{F81C8A9D-7271-5592-5BAE-D94F0CD0CF9D}"/>
          </ac:spMkLst>
        </pc:spChg>
      </pc:sldChg>
      <pc:sldChg chg="modSp mod">
        <pc:chgData name="NÝDRLE Pavel Ing." userId="d844defc-2987-4ff0-aed9-563c51eaca96" providerId="ADAL" clId="{C0800490-4206-46A1-939A-9BFFDF5D3EB5}" dt="2023-10-12T11:39:25.518" v="129" actId="20577"/>
        <pc:sldMkLst>
          <pc:docMk/>
          <pc:sldMk cId="1246963572" sldId="526"/>
        </pc:sldMkLst>
        <pc:spChg chg="mod">
          <ac:chgData name="NÝDRLE Pavel Ing." userId="d844defc-2987-4ff0-aed9-563c51eaca96" providerId="ADAL" clId="{C0800490-4206-46A1-939A-9BFFDF5D3EB5}" dt="2023-10-12T11:39:25.518" v="129" actId="20577"/>
          <ac:spMkLst>
            <pc:docMk/>
            <pc:sldMk cId="1246963572" sldId="52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35:17.708" v="85" actId="255"/>
        <pc:sldMkLst>
          <pc:docMk/>
          <pc:sldMk cId="1338508480" sldId="527"/>
        </pc:sldMkLst>
        <pc:spChg chg="mod">
          <ac:chgData name="NÝDRLE Pavel Ing." userId="d844defc-2987-4ff0-aed9-563c51eaca96" providerId="ADAL" clId="{C0800490-4206-46A1-939A-9BFFDF5D3EB5}" dt="2023-10-12T11:35:17.708" v="85" actId="255"/>
          <ac:spMkLst>
            <pc:docMk/>
            <pc:sldMk cId="1338508480" sldId="52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0800490-4206-46A1-939A-9BFFDF5D3EB5}" dt="2023-10-12T11:56:27.171" v="598" actId="313"/>
        <pc:sldMkLst>
          <pc:docMk/>
          <pc:sldMk cId="1495392350" sldId="529"/>
        </pc:sldMkLst>
        <pc:spChg chg="mod">
          <ac:chgData name="NÝDRLE Pavel Ing." userId="d844defc-2987-4ff0-aed9-563c51eaca96" providerId="ADAL" clId="{C0800490-4206-46A1-939A-9BFFDF5D3EB5}" dt="2023-10-12T11:56:27.171" v="598" actId="313"/>
          <ac:spMkLst>
            <pc:docMk/>
            <pc:sldMk cId="1495392350" sldId="529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B54A6F94-D743-4193-BBD4-84E07392F4EF}"/>
    <pc:docChg chg="undo custSel addSld delSld modSld">
      <pc:chgData name="NÝDRLE Pavel Ing." userId="d844defc-2987-4ff0-aed9-563c51eaca96" providerId="ADAL" clId="{B54A6F94-D743-4193-BBD4-84E07392F4EF}" dt="2023-10-09T09:51:37.380" v="669" actId="20577"/>
      <pc:docMkLst>
        <pc:docMk/>
      </pc:docMkLst>
      <pc:sldChg chg="addSp delSp modSp mod modCm">
        <pc:chgData name="NÝDRLE Pavel Ing." userId="d844defc-2987-4ff0-aed9-563c51eaca96" providerId="ADAL" clId="{B54A6F94-D743-4193-BBD4-84E07392F4EF}" dt="2023-10-09T08:20:27.062" v="65"/>
        <pc:sldMkLst>
          <pc:docMk/>
          <pc:sldMk cId="1192585809" sldId="334"/>
        </pc:sldMkLst>
        <pc:spChg chg="mod">
          <ac:chgData name="NÝDRLE Pavel Ing." userId="d844defc-2987-4ff0-aed9-563c51eaca96" providerId="ADAL" clId="{B54A6F94-D743-4193-BBD4-84E07392F4EF}" dt="2023-10-09T08:18:13.966" v="59" actId="20577"/>
          <ac:spMkLst>
            <pc:docMk/>
            <pc:sldMk cId="1192585809" sldId="334"/>
            <ac:spMk id="3" creationId="{00000000-0000-0000-0000-000000000000}"/>
          </ac:spMkLst>
        </pc:spChg>
        <pc:spChg chg="mod">
          <ac:chgData name="NÝDRLE Pavel Ing." userId="d844defc-2987-4ff0-aed9-563c51eaca96" providerId="ADAL" clId="{B54A6F94-D743-4193-BBD4-84E07392F4EF}" dt="2023-10-09T08:17:27.094" v="7" actId="20577"/>
          <ac:spMkLst>
            <pc:docMk/>
            <pc:sldMk cId="1192585809" sldId="334"/>
            <ac:spMk id="4" creationId="{848C4A4D-B415-4D12-9981-54E57F81E571}"/>
          </ac:spMkLst>
        </pc:spChg>
        <pc:picChg chg="add del mod">
          <ac:chgData name="NÝDRLE Pavel Ing." userId="d844defc-2987-4ff0-aed9-563c51eaca96" providerId="ADAL" clId="{B54A6F94-D743-4193-BBD4-84E07392F4EF}" dt="2023-10-09T08:20:27.062" v="65"/>
          <ac:picMkLst>
            <pc:docMk/>
            <pc:sldMk cId="1192585809" sldId="334"/>
            <ac:picMk id="2" creationId="{DCF48452-683E-27B0-CBFE-14D50C453BB6}"/>
          </ac:picMkLst>
        </pc:picChg>
      </pc:sldChg>
      <pc:sldChg chg="modSp mod delCm">
        <pc:chgData name="NÝDRLE Pavel Ing." userId="d844defc-2987-4ff0-aed9-563c51eaca96" providerId="ADAL" clId="{B54A6F94-D743-4193-BBD4-84E07392F4EF}" dt="2023-10-09T08:44:34.439" v="359" actId="1592"/>
        <pc:sldMkLst>
          <pc:docMk/>
          <pc:sldMk cId="3811460193" sldId="415"/>
        </pc:sldMkLst>
        <pc:spChg chg="mod">
          <ac:chgData name="NÝDRLE Pavel Ing." userId="d844defc-2987-4ff0-aed9-563c51eaca96" providerId="ADAL" clId="{B54A6F94-D743-4193-BBD4-84E07392F4EF}" dt="2023-10-09T08:42:26.303" v="352" actId="11"/>
          <ac:spMkLst>
            <pc:docMk/>
            <pc:sldMk cId="3811460193" sldId="415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8:24:13.844" v="67" actId="1592"/>
        <pc:sldMkLst>
          <pc:docMk/>
          <pc:sldMk cId="2227262795" sldId="466"/>
        </pc:sldMkLst>
        <pc:spChg chg="mod">
          <ac:chgData name="NÝDRLE Pavel Ing." userId="d844defc-2987-4ff0-aed9-563c51eaca96" providerId="ADAL" clId="{B54A6F94-D743-4193-BBD4-84E07392F4EF}" dt="2023-10-09T08:24:11.790" v="66" actId="207"/>
          <ac:spMkLst>
            <pc:docMk/>
            <pc:sldMk cId="2227262795" sldId="466"/>
            <ac:spMk id="8" creationId="{00000000-0000-0000-0000-000000000000}"/>
          </ac:spMkLst>
        </pc:spChg>
      </pc:sldChg>
      <pc:sldChg chg="modNotesTx">
        <pc:chgData name="NÝDRLE Pavel Ing." userId="d844defc-2987-4ff0-aed9-563c51eaca96" providerId="ADAL" clId="{B54A6F94-D743-4193-BBD4-84E07392F4EF}" dt="2023-10-09T08:52:38.175" v="403" actId="20577"/>
        <pc:sldMkLst>
          <pc:docMk/>
          <pc:sldMk cId="1744019744" sldId="467"/>
        </pc:sldMkLst>
      </pc:sldChg>
      <pc:sldChg chg="modSp mod">
        <pc:chgData name="NÝDRLE Pavel Ing." userId="d844defc-2987-4ff0-aed9-563c51eaca96" providerId="ADAL" clId="{B54A6F94-D743-4193-BBD4-84E07392F4EF}" dt="2023-10-09T08:46:47.030" v="363" actId="115"/>
        <pc:sldMkLst>
          <pc:docMk/>
          <pc:sldMk cId="3618766960" sldId="468"/>
        </pc:sldMkLst>
        <pc:spChg chg="mod">
          <ac:chgData name="NÝDRLE Pavel Ing." userId="d844defc-2987-4ff0-aed9-563c51eaca96" providerId="ADAL" clId="{B54A6F94-D743-4193-BBD4-84E07392F4EF}" dt="2023-10-09T08:46:47.030" v="363" actId="115"/>
          <ac:spMkLst>
            <pc:docMk/>
            <pc:sldMk cId="3618766960" sldId="468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B54A6F94-D743-4193-BBD4-84E07392F4EF}" dt="2023-10-09T08:59:12.267" v="408" actId="1592"/>
        <pc:sldMkLst>
          <pc:docMk/>
          <pc:sldMk cId="2148608554" sldId="469"/>
        </pc:sldMkLst>
      </pc:sldChg>
      <pc:sldChg chg="modSp mod">
        <pc:chgData name="NÝDRLE Pavel Ing." userId="d844defc-2987-4ff0-aed9-563c51eaca96" providerId="ADAL" clId="{B54A6F94-D743-4193-BBD4-84E07392F4EF}" dt="2023-10-09T09:00:22.698" v="409" actId="11"/>
        <pc:sldMkLst>
          <pc:docMk/>
          <pc:sldMk cId="2363834419" sldId="470"/>
        </pc:sldMkLst>
        <pc:spChg chg="mod">
          <ac:chgData name="NÝDRLE Pavel Ing." userId="d844defc-2987-4ff0-aed9-563c51eaca96" providerId="ADAL" clId="{B54A6F94-D743-4193-BBD4-84E07392F4EF}" dt="2023-10-09T09:00:22.698" v="409" actId="11"/>
          <ac:spMkLst>
            <pc:docMk/>
            <pc:sldMk cId="2363834419" sldId="470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B54A6F94-D743-4193-BBD4-84E07392F4EF}" dt="2023-10-09T09:06:32.436" v="423" actId="1592"/>
        <pc:sldMkLst>
          <pc:docMk/>
          <pc:sldMk cId="1551319777" sldId="475"/>
        </pc:sldMkLst>
      </pc:sldChg>
      <pc:sldChg chg="modSp mod addCm delCm">
        <pc:chgData name="NÝDRLE Pavel Ing." userId="d844defc-2987-4ff0-aed9-563c51eaca96" providerId="ADAL" clId="{B54A6F94-D743-4193-BBD4-84E07392F4EF}" dt="2023-10-09T09:11:02.169" v="429" actId="1592"/>
        <pc:sldMkLst>
          <pc:docMk/>
          <pc:sldMk cId="2663809546" sldId="478"/>
        </pc:sldMkLst>
        <pc:spChg chg="mod">
          <ac:chgData name="NÝDRLE Pavel Ing." userId="d844defc-2987-4ff0-aed9-563c51eaca96" providerId="ADAL" clId="{B54A6F94-D743-4193-BBD4-84E07392F4EF}" dt="2023-10-09T09:10:35.924" v="426" actId="20577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9:30:18.276" v="477" actId="115"/>
        <pc:sldMkLst>
          <pc:docMk/>
          <pc:sldMk cId="2368908159" sldId="480"/>
        </pc:sldMkLst>
        <pc:spChg chg="mod">
          <ac:chgData name="NÝDRLE Pavel Ing." userId="d844defc-2987-4ff0-aed9-563c51eaca96" providerId="ADAL" clId="{B54A6F94-D743-4193-BBD4-84E07392F4EF}" dt="2023-10-09T09:30:18.276" v="477" actId="115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33:26.216" v="535" actId="20577"/>
        <pc:sldMkLst>
          <pc:docMk/>
          <pc:sldMk cId="2256339074" sldId="481"/>
        </pc:sldMkLst>
        <pc:spChg chg="mod">
          <ac:chgData name="NÝDRLE Pavel Ing." userId="d844defc-2987-4ff0-aed9-563c51eaca96" providerId="ADAL" clId="{B54A6F94-D743-4193-BBD4-84E07392F4EF}" dt="2023-10-09T09:33:26.216" v="535" actId="20577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9:40:21.213" v="650" actId="6549"/>
        <pc:sldMkLst>
          <pc:docMk/>
          <pc:sldMk cId="801675316" sldId="483"/>
        </pc:sldMkLst>
        <pc:spChg chg="mod">
          <ac:chgData name="NÝDRLE Pavel Ing." userId="d844defc-2987-4ff0-aed9-563c51eaca96" providerId="ADAL" clId="{B54A6F94-D743-4193-BBD4-84E07392F4EF}" dt="2023-10-09T09:37:44.378" v="586" actId="1076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B54A6F94-D743-4193-BBD4-84E07392F4EF}" dt="2023-10-09T09:40:21.213" v="650" actId="6549"/>
          <ac:spMkLst>
            <pc:docMk/>
            <pc:sldMk cId="801675316" sldId="483"/>
            <ac:spMk id="6" creationId="{93BAEEBE-9D58-96B4-3A56-8261959FDB20}"/>
          </ac:spMkLst>
        </pc:spChg>
      </pc:sldChg>
      <pc:sldChg chg="modCm">
        <pc:chgData name="NÝDRLE Pavel Ing." userId="d844defc-2987-4ff0-aed9-563c51eaca96" providerId="ADAL" clId="{B54A6F94-D743-4193-BBD4-84E07392F4EF}" dt="2023-10-09T09:41:08.964" v="651"/>
        <pc:sldMkLst>
          <pc:docMk/>
          <pc:sldMk cId="3857036903" sldId="484"/>
        </pc:sldMkLst>
      </pc:sldChg>
      <pc:sldChg chg="modSp mod">
        <pc:chgData name="NÝDRLE Pavel Ing." userId="d844defc-2987-4ff0-aed9-563c51eaca96" providerId="ADAL" clId="{B54A6F94-D743-4193-BBD4-84E07392F4EF}" dt="2023-10-09T09:42:28.323" v="654" actId="115"/>
        <pc:sldMkLst>
          <pc:docMk/>
          <pc:sldMk cId="3306397353" sldId="485"/>
        </pc:sldMkLst>
        <pc:spChg chg="mod">
          <ac:chgData name="NÝDRLE Pavel Ing." userId="d844defc-2987-4ff0-aed9-563c51eaca96" providerId="ADAL" clId="{B54A6F94-D743-4193-BBD4-84E07392F4EF}" dt="2023-10-09T09:42:28.323" v="654" actId="115"/>
          <ac:spMkLst>
            <pc:docMk/>
            <pc:sldMk cId="3306397353" sldId="485"/>
            <ac:spMk id="6" creationId="{93BAEEBE-9D58-96B4-3A56-8261959FDB20}"/>
          </ac:spMkLst>
        </pc:spChg>
      </pc:sldChg>
      <pc:sldChg chg="modCm">
        <pc:chgData name="NÝDRLE Pavel Ing." userId="d844defc-2987-4ff0-aed9-563c51eaca96" providerId="ADAL" clId="{B54A6F94-D743-4193-BBD4-84E07392F4EF}" dt="2023-10-09T09:43:29.606" v="655"/>
        <pc:sldMkLst>
          <pc:docMk/>
          <pc:sldMk cId="3140080198" sldId="486"/>
        </pc:sldMkLst>
      </pc:sldChg>
      <pc:sldChg chg="modSp mod">
        <pc:chgData name="NÝDRLE Pavel Ing." userId="d844defc-2987-4ff0-aed9-563c51eaca96" providerId="ADAL" clId="{B54A6F94-D743-4193-BBD4-84E07392F4EF}" dt="2023-10-09T09:07:38.437" v="425" actId="6549"/>
        <pc:sldMkLst>
          <pc:docMk/>
          <pc:sldMk cId="2214154633" sldId="493"/>
        </pc:sldMkLst>
        <pc:spChg chg="mod">
          <ac:chgData name="NÝDRLE Pavel Ing." userId="d844defc-2987-4ff0-aed9-563c51eaca96" providerId="ADAL" clId="{B54A6F94-D743-4193-BBD4-84E07392F4EF}" dt="2023-10-09T09:07:38.437" v="425" actId="6549"/>
          <ac:spMkLst>
            <pc:docMk/>
            <pc:sldMk cId="2214154633" sldId="49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15:07.173" v="445" actId="313"/>
        <pc:sldMkLst>
          <pc:docMk/>
          <pc:sldMk cId="288734260" sldId="495"/>
        </pc:sldMkLst>
        <pc:spChg chg="mod">
          <ac:chgData name="NÝDRLE Pavel Ing." userId="d844defc-2987-4ff0-aed9-563c51eaca96" providerId="ADAL" clId="{B54A6F94-D743-4193-BBD4-84E07392F4EF}" dt="2023-10-09T09:15:07.173" v="445" actId="313"/>
          <ac:spMkLst>
            <pc:docMk/>
            <pc:sldMk cId="288734260" sldId="49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16:56.418" v="455" actId="20577"/>
        <pc:sldMkLst>
          <pc:docMk/>
          <pc:sldMk cId="2756500604" sldId="496"/>
        </pc:sldMkLst>
        <pc:spChg chg="mod">
          <ac:chgData name="NÝDRLE Pavel Ing." userId="d844defc-2987-4ff0-aed9-563c51eaca96" providerId="ADAL" clId="{B54A6F94-D743-4193-BBD4-84E07392F4EF}" dt="2023-10-09T09:16:56.418" v="455" actId="20577"/>
          <ac:spMkLst>
            <pc:docMk/>
            <pc:sldMk cId="2756500604" sldId="49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8:53:20.488" v="405" actId="207"/>
        <pc:sldMkLst>
          <pc:docMk/>
          <pc:sldMk cId="275710930" sldId="505"/>
        </pc:sldMkLst>
        <pc:spChg chg="mod">
          <ac:chgData name="NÝDRLE Pavel Ing." userId="d844defc-2987-4ff0-aed9-563c51eaca96" providerId="ADAL" clId="{B54A6F94-D743-4193-BBD4-84E07392F4EF}" dt="2023-10-09T08:53:20.488" v="405" actId="207"/>
          <ac:spMkLst>
            <pc:docMk/>
            <pc:sldMk cId="275710930" sldId="50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8:27:23.359" v="108" actId="113"/>
        <pc:sldMkLst>
          <pc:docMk/>
          <pc:sldMk cId="4182133375" sldId="506"/>
        </pc:sldMkLst>
        <pc:spChg chg="mod">
          <ac:chgData name="NÝDRLE Pavel Ing." userId="d844defc-2987-4ff0-aed9-563c51eaca96" providerId="ADAL" clId="{B54A6F94-D743-4193-BBD4-84E07392F4EF}" dt="2023-10-09T08:27:23.359" v="108" actId="113"/>
          <ac:spMkLst>
            <pc:docMk/>
            <pc:sldMk cId="4182133375" sldId="506"/>
            <ac:spMk id="4" creationId="{E8B4945C-F6DA-5945-A453-FBE7BD90BF99}"/>
          </ac:spMkLst>
        </pc:spChg>
      </pc:sldChg>
      <pc:sldChg chg="modSp mod modNotesTx">
        <pc:chgData name="NÝDRLE Pavel Ing." userId="d844defc-2987-4ff0-aed9-563c51eaca96" providerId="ADAL" clId="{B54A6F94-D743-4193-BBD4-84E07392F4EF}" dt="2023-10-09T08:34:12.238" v="314" actId="20577"/>
        <pc:sldMkLst>
          <pc:docMk/>
          <pc:sldMk cId="4033842680" sldId="507"/>
        </pc:sldMkLst>
        <pc:spChg chg="mod">
          <ac:chgData name="NÝDRLE Pavel Ing." userId="d844defc-2987-4ff0-aed9-563c51eaca96" providerId="ADAL" clId="{B54A6F94-D743-4193-BBD4-84E07392F4EF}" dt="2023-10-09T08:29:05.207" v="114" actId="115"/>
          <ac:spMkLst>
            <pc:docMk/>
            <pc:sldMk cId="4033842680" sldId="507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5:03.080" v="317" actId="115"/>
        <pc:sldMkLst>
          <pc:docMk/>
          <pc:sldMk cId="473173611" sldId="508"/>
        </pc:sldMkLst>
        <pc:spChg chg="mod">
          <ac:chgData name="NÝDRLE Pavel Ing." userId="d844defc-2987-4ff0-aed9-563c51eaca96" providerId="ADAL" clId="{B54A6F94-D743-4193-BBD4-84E07392F4EF}" dt="2023-10-09T08:35:03.080" v="317" actId="115"/>
          <ac:spMkLst>
            <pc:docMk/>
            <pc:sldMk cId="473173611" sldId="508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1:58.781" v="150" actId="115"/>
        <pc:sldMkLst>
          <pc:docMk/>
          <pc:sldMk cId="1283316246" sldId="509"/>
        </pc:sldMkLst>
        <pc:spChg chg="mod">
          <ac:chgData name="NÝDRLE Pavel Ing." userId="d844defc-2987-4ff0-aed9-563c51eaca96" providerId="ADAL" clId="{B54A6F94-D743-4193-BBD4-84E07392F4EF}" dt="2023-10-09T08:31:58.781" v="150" actId="115"/>
          <ac:spMkLst>
            <pc:docMk/>
            <pc:sldMk cId="1283316246" sldId="509"/>
            <ac:spMk id="4" creationId="{E8B4945C-F6DA-5945-A453-FBE7BD90BF99}"/>
          </ac:spMkLst>
        </pc:spChg>
      </pc:sldChg>
      <pc:sldChg chg="modSp mod modNotesTx">
        <pc:chgData name="NÝDRLE Pavel Ing." userId="d844defc-2987-4ff0-aed9-563c51eaca96" providerId="ADAL" clId="{B54A6F94-D743-4193-BBD4-84E07392F4EF}" dt="2023-10-09T08:44:25.112" v="358" actId="6549"/>
        <pc:sldMkLst>
          <pc:docMk/>
          <pc:sldMk cId="1471334273" sldId="510"/>
        </pc:sldMkLst>
        <pc:spChg chg="mod">
          <ac:chgData name="NÝDRLE Pavel Ing." userId="d844defc-2987-4ff0-aed9-563c51eaca96" providerId="ADAL" clId="{B54A6F94-D743-4193-BBD4-84E07392F4EF}" dt="2023-10-09T08:38:28.359" v="332" actId="20577"/>
          <ac:spMkLst>
            <pc:docMk/>
            <pc:sldMk cId="1471334273" sldId="510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7:23.568" v="321" actId="6549"/>
        <pc:sldMkLst>
          <pc:docMk/>
          <pc:sldMk cId="3672837390" sldId="511"/>
        </pc:sldMkLst>
        <pc:spChg chg="mod">
          <ac:chgData name="NÝDRLE Pavel Ing." userId="d844defc-2987-4ff0-aed9-563c51eaca96" providerId="ADAL" clId="{B54A6F94-D743-4193-BBD4-84E07392F4EF}" dt="2023-10-09T08:37:23.568" v="321" actId="6549"/>
          <ac:spMkLst>
            <pc:docMk/>
            <pc:sldMk cId="3672837390" sldId="511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55:10.744" v="407" actId="113"/>
        <pc:sldMkLst>
          <pc:docMk/>
          <pc:sldMk cId="736581941" sldId="512"/>
        </pc:sldMkLst>
        <pc:spChg chg="mod">
          <ac:chgData name="NÝDRLE Pavel Ing." userId="d844defc-2987-4ff0-aed9-563c51eaca96" providerId="ADAL" clId="{B54A6F94-D743-4193-BBD4-84E07392F4EF}" dt="2023-10-09T08:55:10.744" v="407" actId="113"/>
          <ac:spMkLst>
            <pc:docMk/>
            <pc:sldMk cId="736581941" sldId="51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04:27.146" v="422" actId="114"/>
        <pc:sldMkLst>
          <pc:docMk/>
          <pc:sldMk cId="2790210829" sldId="514"/>
        </pc:sldMkLst>
        <pc:spChg chg="mod">
          <ac:chgData name="NÝDRLE Pavel Ing." userId="d844defc-2987-4ff0-aed9-563c51eaca96" providerId="ADAL" clId="{B54A6F94-D743-4193-BBD4-84E07392F4EF}" dt="2023-10-09T09:04:27.146" v="422" actId="114"/>
          <ac:spMkLst>
            <pc:docMk/>
            <pc:sldMk cId="2790210829" sldId="514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B54A6F94-D743-4193-BBD4-84E07392F4EF}" dt="2023-10-09T09:13:41.397" v="430" actId="6549"/>
        <pc:sldMkLst>
          <pc:docMk/>
          <pc:sldMk cId="3493805282" sldId="515"/>
        </pc:sldMkLst>
      </pc:sldChg>
      <pc:sldChg chg="modSp mod">
        <pc:chgData name="NÝDRLE Pavel Ing." userId="d844defc-2987-4ff0-aed9-563c51eaca96" providerId="ADAL" clId="{B54A6F94-D743-4193-BBD4-84E07392F4EF}" dt="2023-10-09T09:48:08.098" v="660" actId="20577"/>
        <pc:sldMkLst>
          <pc:docMk/>
          <pc:sldMk cId="3004880998" sldId="516"/>
        </pc:sldMkLst>
        <pc:spChg chg="mod">
          <ac:chgData name="NÝDRLE Pavel Ing." userId="d844defc-2987-4ff0-aed9-563c51eaca96" providerId="ADAL" clId="{B54A6F94-D743-4193-BBD4-84E07392F4EF}" dt="2023-10-09T09:48:08.098" v="660" actId="20577"/>
          <ac:spMkLst>
            <pc:docMk/>
            <pc:sldMk cId="3004880998" sldId="51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50:18.772" v="666" actId="6549"/>
        <pc:sldMkLst>
          <pc:docMk/>
          <pc:sldMk cId="3155715726" sldId="518"/>
        </pc:sldMkLst>
        <pc:spChg chg="mod">
          <ac:chgData name="NÝDRLE Pavel Ing." userId="d844defc-2987-4ff0-aed9-563c51eaca96" providerId="ADAL" clId="{B54A6F94-D743-4193-BBD4-84E07392F4EF}" dt="2023-10-09T09:50:18.772" v="666" actId="6549"/>
          <ac:spMkLst>
            <pc:docMk/>
            <pc:sldMk cId="3155715726" sldId="51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51:37.380" v="669" actId="20577"/>
        <pc:sldMkLst>
          <pc:docMk/>
          <pc:sldMk cId="4271878082" sldId="520"/>
        </pc:sldMkLst>
        <pc:spChg chg="mod">
          <ac:chgData name="NÝDRLE Pavel Ing." userId="d844defc-2987-4ff0-aed9-563c51eaca96" providerId="ADAL" clId="{B54A6F94-D743-4193-BBD4-84E07392F4EF}" dt="2023-10-09T09:51:37.380" v="669" actId="20577"/>
          <ac:spMkLst>
            <pc:docMk/>
            <pc:sldMk cId="4271878082" sldId="520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43DE8B20-206D-4DB9-A93B-C269252ECCFE}"/>
    <pc:docChg chg="custSel modSld">
      <pc:chgData name="NÝDRLE Pavel Ing." userId="d844defc-2987-4ff0-aed9-563c51eaca96" providerId="ADAL" clId="{43DE8B20-206D-4DB9-A93B-C269252ECCFE}" dt="2023-09-13T08:28:28.763" v="125" actId="6549"/>
      <pc:docMkLst>
        <pc:docMk/>
      </pc:docMkLst>
      <pc:sldChg chg="modSp mod">
        <pc:chgData name="NÝDRLE Pavel Ing." userId="d844defc-2987-4ff0-aed9-563c51eaca96" providerId="ADAL" clId="{43DE8B20-206D-4DB9-A93B-C269252ECCFE}" dt="2023-09-13T08:28:28.763" v="125" actId="6549"/>
        <pc:sldMkLst>
          <pc:docMk/>
          <pc:sldMk cId="2227262795" sldId="466"/>
        </pc:sldMkLst>
        <pc:spChg chg="mod">
          <ac:chgData name="NÝDRLE Pavel Ing." userId="d844defc-2987-4ff0-aed9-563c51eaca96" providerId="ADAL" clId="{43DE8B20-206D-4DB9-A93B-C269252ECCFE}" dt="2023-09-13T08:28:28.763" v="125" actId="6549"/>
          <ac:spMkLst>
            <pc:docMk/>
            <pc:sldMk cId="2227262795" sldId="466"/>
            <ac:spMk id="8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5361F72C-18AD-41F4-969A-7CE94952E80D}"/>
    <pc:docChg chg="undo custSel addSld delSld modSld">
      <pc:chgData name="NÝDRLE Pavel Ing." userId="d844defc-2987-4ff0-aed9-563c51eaca96" providerId="ADAL" clId="{5361F72C-18AD-41F4-969A-7CE94952E80D}" dt="2023-10-03T12:27:48.424" v="235" actId="207"/>
      <pc:docMkLst>
        <pc:docMk/>
      </pc:docMkLst>
      <pc:sldChg chg="modSp mod">
        <pc:chgData name="NÝDRLE Pavel Ing." userId="d844defc-2987-4ff0-aed9-563c51eaca96" providerId="ADAL" clId="{5361F72C-18AD-41F4-969A-7CE94952E80D}" dt="2023-10-03T12:27:48.424" v="235" actId="207"/>
        <pc:sldMkLst>
          <pc:docMk/>
          <pc:sldMk cId="0" sldId="258"/>
        </pc:sldMkLst>
        <pc:spChg chg="mod">
          <ac:chgData name="NÝDRLE Pavel Ing." userId="d844defc-2987-4ff0-aed9-563c51eaca96" providerId="ADAL" clId="{5361F72C-18AD-41F4-969A-7CE94952E80D}" dt="2023-10-03T12:27:48.424" v="235" actId="20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5361F72C-18AD-41F4-969A-7CE94952E80D}" dt="2023-10-03T08:09:36.661" v="3" actId="6549"/>
        <pc:sldMkLst>
          <pc:docMk/>
          <pc:sldMk cId="3618766960" sldId="468"/>
        </pc:sldMkLst>
        <pc:spChg chg="mod">
          <ac:chgData name="NÝDRLE Pavel Ing." userId="d844defc-2987-4ff0-aed9-563c51eaca96" providerId="ADAL" clId="{5361F72C-18AD-41F4-969A-7CE94952E80D}" dt="2023-10-03T08:09:36.661" v="3" actId="6549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17:03.576" v="6" actId="207"/>
        <pc:sldMkLst>
          <pc:docMk/>
          <pc:sldMk cId="658445089" sldId="474"/>
        </pc:sldMkLst>
        <pc:spChg chg="mod">
          <ac:chgData name="NÝDRLE Pavel Ing." userId="d844defc-2987-4ff0-aed9-563c51eaca96" providerId="ADAL" clId="{5361F72C-18AD-41F4-969A-7CE94952E80D}" dt="2023-10-03T08:17:03.576" v="6" actId="207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27:40.178" v="58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5361F72C-18AD-41F4-969A-7CE94952E80D}" dt="2023-10-03T08:27:40.178" v="58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7:20:04.260" v="1" actId="113"/>
        <pc:sldMkLst>
          <pc:docMk/>
          <pc:sldMk cId="670512013" sldId="491"/>
        </pc:sldMkLst>
        <pc:spChg chg="mod">
          <ac:chgData name="NÝDRLE Pavel Ing." userId="d844defc-2987-4ff0-aed9-563c51eaca96" providerId="ADAL" clId="{5361F72C-18AD-41F4-969A-7CE94952E80D}" dt="2023-10-03T07:20:04.260" v="1" actId="113"/>
          <ac:spMkLst>
            <pc:docMk/>
            <pc:sldMk cId="670512013" sldId="49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10:23.122" v="5" actId="6549"/>
        <pc:sldMkLst>
          <pc:docMk/>
          <pc:sldMk cId="2214154633" sldId="493"/>
        </pc:sldMkLst>
        <pc:spChg chg="mod">
          <ac:chgData name="NÝDRLE Pavel Ing." userId="d844defc-2987-4ff0-aed9-563c51eaca96" providerId="ADAL" clId="{5361F72C-18AD-41F4-969A-7CE94952E80D}" dt="2023-10-03T08:10:23.122" v="5" actId="6549"/>
          <ac:spMkLst>
            <pc:docMk/>
            <pc:sldMk cId="2214154633" sldId="493"/>
            <ac:spMk id="6" creationId="{93BAEEBE-9D58-96B4-3A56-8261959FDB20}"/>
          </ac:spMkLst>
        </pc:spChg>
      </pc:sldChg>
      <pc:sldChg chg="addSp delSp modSp add mod modNotesTx">
        <pc:chgData name="NÝDRLE Pavel Ing." userId="d844defc-2987-4ff0-aed9-563c51eaca96" providerId="ADAL" clId="{5361F72C-18AD-41F4-969A-7CE94952E80D}" dt="2023-10-03T08:37:26.302" v="234" actId="20577"/>
        <pc:sldMkLst>
          <pc:docMk/>
          <pc:sldMk cId="288734260" sldId="495"/>
        </pc:sldMkLst>
        <pc:spChg chg="mod">
          <ac:chgData name="NÝDRLE Pavel Ing." userId="d844defc-2987-4ff0-aed9-563c51eaca96" providerId="ADAL" clId="{5361F72C-18AD-41F4-969A-7CE94952E80D}" dt="2023-10-03T08:23:04.268" v="22"/>
          <ac:spMkLst>
            <pc:docMk/>
            <pc:sldMk cId="288734260" sldId="495"/>
            <ac:spMk id="2" creationId="{00000000-0000-0000-0000-000000000000}"/>
          </ac:spMkLst>
        </pc:spChg>
        <pc:spChg chg="mod">
          <ac:chgData name="NÝDRLE Pavel Ing." userId="d844defc-2987-4ff0-aed9-563c51eaca96" providerId="ADAL" clId="{5361F72C-18AD-41F4-969A-7CE94952E80D}" dt="2023-10-03T08:23:14.820" v="23"/>
          <ac:spMkLst>
            <pc:docMk/>
            <pc:sldMk cId="288734260" sldId="495"/>
            <ac:spMk id="3" creationId="{00000000-0000-0000-0000-000000000000}"/>
          </ac:spMkLst>
        </pc:spChg>
        <pc:spChg chg="add del mod">
          <ac:chgData name="NÝDRLE Pavel Ing." userId="d844defc-2987-4ff0-aed9-563c51eaca96" providerId="ADAL" clId="{5361F72C-18AD-41F4-969A-7CE94952E80D}" dt="2023-10-03T08:23:25.185" v="25" actId="478"/>
          <ac:spMkLst>
            <pc:docMk/>
            <pc:sldMk cId="288734260" sldId="495"/>
            <ac:spMk id="5" creationId="{7551BE73-9406-EF0F-17A0-C4CDEB8C44EE}"/>
          </ac:spMkLst>
        </pc:spChg>
        <pc:spChg chg="mod">
          <ac:chgData name="NÝDRLE Pavel Ing." userId="d844defc-2987-4ff0-aed9-563c51eaca96" providerId="ADAL" clId="{5361F72C-18AD-41F4-969A-7CE94952E80D}" dt="2023-10-03T08:37:26.302" v="234" actId="20577"/>
          <ac:spMkLst>
            <pc:docMk/>
            <pc:sldMk cId="288734260" sldId="49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5361F72C-18AD-41F4-969A-7CE94952E80D}" dt="2023-10-03T08:31:48.129" v="106" actId="5793"/>
        <pc:sldMkLst>
          <pc:docMk/>
          <pc:sldMk cId="2756500604" sldId="496"/>
        </pc:sldMkLst>
        <pc:spChg chg="mod">
          <ac:chgData name="NÝDRLE Pavel Ing." userId="d844defc-2987-4ff0-aed9-563c51eaca96" providerId="ADAL" clId="{5361F72C-18AD-41F4-969A-7CE94952E80D}" dt="2023-10-03T08:31:48.129" v="106" actId="5793"/>
          <ac:spMkLst>
            <pc:docMk/>
            <pc:sldMk cId="2756500604" sldId="49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5361F72C-18AD-41F4-969A-7CE94952E80D}" dt="2023-10-03T08:33:01.905" v="118" actId="313"/>
        <pc:sldMkLst>
          <pc:docMk/>
          <pc:sldMk cId="1438448203" sldId="497"/>
        </pc:sldMkLst>
        <pc:spChg chg="mod">
          <ac:chgData name="NÝDRLE Pavel Ing." userId="d844defc-2987-4ff0-aed9-563c51eaca96" providerId="ADAL" clId="{5361F72C-18AD-41F4-969A-7CE94952E80D}" dt="2023-10-03T08:33:01.905" v="118" actId="313"/>
          <ac:spMkLst>
            <pc:docMk/>
            <pc:sldMk cId="1438448203" sldId="497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022A9BC2-F56B-44CB-98EA-19A220F8D708}"/>
    <pc:docChg chg="undo custSel modSld">
      <pc:chgData name="NÝDRLE Pavel Ing." userId="d844defc-2987-4ff0-aed9-563c51eaca96" providerId="ADAL" clId="{022A9BC2-F56B-44CB-98EA-19A220F8D708}" dt="2023-10-06T10:59:57.208" v="380" actId="207"/>
      <pc:docMkLst>
        <pc:docMk/>
      </pc:docMkLst>
      <pc:sldChg chg="modCm">
        <pc:chgData name="NÝDRLE Pavel Ing." userId="d844defc-2987-4ff0-aed9-563c51eaca96" providerId="ADAL" clId="{022A9BC2-F56B-44CB-98EA-19A220F8D708}" dt="2023-10-06T06:56:59.260" v="1"/>
        <pc:sldMkLst>
          <pc:docMk/>
          <pc:sldMk cId="1192585809" sldId="334"/>
        </pc:sldMkLst>
      </pc:sldChg>
      <pc:sldChg chg="modSp mod">
        <pc:chgData name="NÝDRLE Pavel Ing." userId="d844defc-2987-4ff0-aed9-563c51eaca96" providerId="ADAL" clId="{022A9BC2-F56B-44CB-98EA-19A220F8D708}" dt="2023-10-06T07:46:56.675" v="140" actId="207"/>
        <pc:sldMkLst>
          <pc:docMk/>
          <pc:sldMk cId="3618766960" sldId="468"/>
        </pc:sldMkLst>
        <pc:spChg chg="mod">
          <ac:chgData name="NÝDRLE Pavel Ing." userId="d844defc-2987-4ff0-aed9-563c51eaca96" providerId="ADAL" clId="{022A9BC2-F56B-44CB-98EA-19A220F8D708}" dt="2023-10-06T07:46:56.675" v="140" actId="207"/>
          <ac:spMkLst>
            <pc:docMk/>
            <pc:sldMk cId="3618766960" sldId="468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022A9BC2-F56B-44CB-98EA-19A220F8D708}" dt="2023-10-06T06:59:14.875" v="127" actId="20577"/>
        <pc:sldMkLst>
          <pc:docMk/>
          <pc:sldMk cId="2663809546" sldId="478"/>
        </pc:sldMkLst>
      </pc:sldChg>
      <pc:sldChg chg="modSp mod">
        <pc:chgData name="NÝDRLE Pavel Ing." userId="d844defc-2987-4ff0-aed9-563c51eaca96" providerId="ADAL" clId="{022A9BC2-F56B-44CB-98EA-19A220F8D708}" dt="2023-10-06T10:59:57.208" v="380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022A9BC2-F56B-44CB-98EA-19A220F8D708}" dt="2023-10-06T10:59:57.208" v="380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022A9BC2-F56B-44CB-98EA-19A220F8D708}" dt="2023-10-06T09:43:18.023" v="324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022A9BC2-F56B-44CB-98EA-19A220F8D708}" dt="2023-10-06T07:30:11.593" v="129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022A9BC2-F56B-44CB-98EA-19A220F8D708}" dt="2023-10-06T07:30:11.593" v="129" actId="6549"/>
          <ac:spMkLst>
            <pc:docMk/>
            <pc:sldMk cId="4182133375" sldId="506"/>
            <ac:spMk id="4" creationId="{E8B4945C-F6DA-5945-A453-FBE7BD90BF99}"/>
          </ac:spMkLst>
        </pc:spChg>
      </pc:sldChg>
    </pc:docChg>
  </pc:docChgLst>
  <pc:docChgLst>
    <pc:chgData name="NÝDRLE Pavel Ing." userId="d844defc-2987-4ff0-aed9-563c51eaca96" providerId="ADAL" clId="{BB31E886-5932-4AD5-9855-61777EBAA490}"/>
    <pc:docChg chg="undo redo custSel addSld modSld sldOrd">
      <pc:chgData name="NÝDRLE Pavel Ing." userId="d844defc-2987-4ff0-aed9-563c51eaca96" providerId="ADAL" clId="{BB31E886-5932-4AD5-9855-61777EBAA490}" dt="2023-10-11T10:12:59.106" v="62" actId="1076"/>
      <pc:docMkLst>
        <pc:docMk/>
      </pc:docMkLst>
      <pc:sldChg chg="modSp mod">
        <pc:chgData name="NÝDRLE Pavel Ing." userId="d844defc-2987-4ff0-aed9-563c51eaca96" providerId="ADAL" clId="{BB31E886-5932-4AD5-9855-61777EBAA490}" dt="2023-10-11T09:24:50.409" v="2" actId="1076"/>
        <pc:sldMkLst>
          <pc:docMk/>
          <pc:sldMk cId="3618766960" sldId="468"/>
        </pc:sldMkLst>
        <pc:spChg chg="mod">
          <ac:chgData name="NÝDRLE Pavel Ing." userId="d844defc-2987-4ff0-aed9-563c51eaca96" providerId="ADAL" clId="{BB31E886-5932-4AD5-9855-61777EBAA490}" dt="2023-10-11T09:24:50.409" v="2" actId="1076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B31E886-5932-4AD5-9855-61777EBAA490}" dt="2023-10-11T09:30:58.350" v="52" actId="313"/>
        <pc:sldMkLst>
          <pc:docMk/>
          <pc:sldMk cId="522507500" sldId="473"/>
        </pc:sldMkLst>
        <pc:spChg chg="mod">
          <ac:chgData name="NÝDRLE Pavel Ing." userId="d844defc-2987-4ff0-aed9-563c51eaca96" providerId="ADAL" clId="{BB31E886-5932-4AD5-9855-61777EBAA490}" dt="2023-10-11T09:30:58.350" v="52" actId="313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B31E886-5932-4AD5-9855-61777EBAA490}" dt="2023-10-11T10:12:59.106" v="62" actId="1076"/>
        <pc:sldMkLst>
          <pc:docMk/>
          <pc:sldMk cId="1629010330" sldId="482"/>
        </pc:sldMkLst>
        <pc:picChg chg="mod">
          <ac:chgData name="NÝDRLE Pavel Ing." userId="d844defc-2987-4ff0-aed9-563c51eaca96" providerId="ADAL" clId="{BB31E886-5932-4AD5-9855-61777EBAA490}" dt="2023-10-11T10:12:59.106" v="62" actId="1076"/>
          <ac:picMkLst>
            <pc:docMk/>
            <pc:sldMk cId="1629010330" sldId="482"/>
            <ac:picMk id="4" creationId="{E54E55AA-891F-4A80-86AB-D30E374879E8}"/>
          </ac:picMkLst>
        </pc:picChg>
      </pc:sldChg>
      <pc:sldChg chg="ord">
        <pc:chgData name="NÝDRLE Pavel Ing." userId="d844defc-2987-4ff0-aed9-563c51eaca96" providerId="ADAL" clId="{BB31E886-5932-4AD5-9855-61777EBAA490}" dt="2023-10-11T09:31:45.010" v="54"/>
        <pc:sldMkLst>
          <pc:docMk/>
          <pc:sldMk cId="275710930" sldId="505"/>
        </pc:sldMkLst>
      </pc:sldChg>
      <pc:sldChg chg="modSp mod">
        <pc:chgData name="NÝDRLE Pavel Ing." userId="d844defc-2987-4ff0-aed9-563c51eaca96" providerId="ADAL" clId="{BB31E886-5932-4AD5-9855-61777EBAA490}" dt="2023-10-11T09:32:43.714" v="57" actId="207"/>
        <pc:sldMkLst>
          <pc:docMk/>
          <pc:sldMk cId="2790210829" sldId="514"/>
        </pc:sldMkLst>
        <pc:spChg chg="mod">
          <ac:chgData name="NÝDRLE Pavel Ing." userId="d844defc-2987-4ff0-aed9-563c51eaca96" providerId="ADAL" clId="{BB31E886-5932-4AD5-9855-61777EBAA490}" dt="2023-10-11T09:32:43.714" v="57" actId="207"/>
          <ac:spMkLst>
            <pc:docMk/>
            <pc:sldMk cId="2790210829" sldId="514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BB31E886-5932-4AD5-9855-61777EBAA490}" dt="2023-10-11T09:52:09.780" v="58" actId="6549"/>
        <pc:sldMkLst>
          <pc:docMk/>
          <pc:sldMk cId="3333219677" sldId="523"/>
        </pc:sldMkLst>
      </pc:sldChg>
      <pc:sldChg chg="modNotesTx">
        <pc:chgData name="NÝDRLE Pavel Ing." userId="d844defc-2987-4ff0-aed9-563c51eaca96" providerId="ADAL" clId="{BB31E886-5932-4AD5-9855-61777EBAA490}" dt="2023-10-11T09:52:23.246" v="59" actId="6549"/>
        <pc:sldMkLst>
          <pc:docMk/>
          <pc:sldMk cId="2550748017" sldId="524"/>
        </pc:sldMkLst>
      </pc:sldChg>
      <pc:sldChg chg="modSp mod">
        <pc:chgData name="NÝDRLE Pavel Ing." userId="d844defc-2987-4ff0-aed9-563c51eaca96" providerId="ADAL" clId="{BB31E886-5932-4AD5-9855-61777EBAA490}" dt="2023-10-11T09:30:03.097" v="46" actId="207"/>
        <pc:sldMkLst>
          <pc:docMk/>
          <pc:sldMk cId="2144581462" sldId="525"/>
        </pc:sldMkLst>
        <pc:spChg chg="mod">
          <ac:chgData name="NÝDRLE Pavel Ing." userId="d844defc-2987-4ff0-aed9-563c51eaca96" providerId="ADAL" clId="{BB31E886-5932-4AD5-9855-61777EBAA490}" dt="2023-10-11T09:29:03.455" v="37" actId="20577"/>
          <ac:spMkLst>
            <pc:docMk/>
            <pc:sldMk cId="2144581462" sldId="525"/>
            <ac:spMk id="2" creationId="{00000000-0000-0000-0000-000000000000}"/>
          </ac:spMkLst>
        </pc:spChg>
        <pc:spChg chg="mod">
          <ac:chgData name="NÝDRLE Pavel Ing." userId="d844defc-2987-4ff0-aed9-563c51eaca96" providerId="ADAL" clId="{BB31E886-5932-4AD5-9855-61777EBAA490}" dt="2023-10-11T09:30:03.097" v="46" actId="207"/>
          <ac:spMkLst>
            <pc:docMk/>
            <pc:sldMk cId="2144581462" sldId="525"/>
            <ac:spMk id="5" creationId="{F81C8A9D-7271-5592-5BAE-D94F0CD0CF9D}"/>
          </ac:spMkLst>
        </pc:spChg>
        <pc:spChg chg="mod">
          <ac:chgData name="NÝDRLE Pavel Ing." userId="d844defc-2987-4ff0-aed9-563c51eaca96" providerId="ADAL" clId="{BB31E886-5932-4AD5-9855-61777EBAA490}" dt="2023-10-11T09:29:15.370" v="39" actId="115"/>
          <ac:spMkLst>
            <pc:docMk/>
            <pc:sldMk cId="2144581462" sldId="52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BB31E886-5932-4AD5-9855-61777EBAA490}" dt="2023-10-11T09:25:20.869" v="11" actId="1076"/>
        <pc:sldMkLst>
          <pc:docMk/>
          <pc:sldMk cId="1338508480" sldId="527"/>
        </pc:sldMkLst>
        <pc:spChg chg="mod">
          <ac:chgData name="NÝDRLE Pavel Ing." userId="d844defc-2987-4ff0-aed9-563c51eaca96" providerId="ADAL" clId="{BB31E886-5932-4AD5-9855-61777EBAA490}" dt="2023-10-11T09:25:20.869" v="11" actId="1076"/>
          <ac:spMkLst>
            <pc:docMk/>
            <pc:sldMk cId="1338508480" sldId="527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E6DA80F2-94FA-4B6C-9D50-424EE5E8434F}"/>
    <pc:docChg chg="undo redo custSel addSld delSld modSld">
      <pc:chgData name="NÝDRLE Pavel Ing." userId="d844defc-2987-4ff0-aed9-563c51eaca96" providerId="ADAL" clId="{E6DA80F2-94FA-4B6C-9D50-424EE5E8434F}" dt="2023-10-30T10:07:14.196" v="590" actId="6549"/>
      <pc:docMkLst>
        <pc:docMk/>
      </pc:docMkLst>
      <pc:sldChg chg="modSp mod">
        <pc:chgData name="NÝDRLE Pavel Ing." userId="d844defc-2987-4ff0-aed9-563c51eaca96" providerId="ADAL" clId="{E6DA80F2-94FA-4B6C-9D50-424EE5E8434F}" dt="2023-10-30T09:31:44.711" v="3" actId="20577"/>
        <pc:sldMkLst>
          <pc:docMk/>
          <pc:sldMk cId="0" sldId="258"/>
        </pc:sldMkLst>
        <pc:spChg chg="mod">
          <ac:chgData name="NÝDRLE Pavel Ing." userId="d844defc-2987-4ff0-aed9-563c51eaca96" providerId="ADAL" clId="{E6DA80F2-94FA-4B6C-9D50-424EE5E8434F}" dt="2023-10-30T09:31:44.711" v="3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7:14.196" v="590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E6DA80F2-94FA-4B6C-9D50-424EE5E8434F}" dt="2023-10-30T10:07:14.196" v="590" actId="6549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46.489" v="580" actId="207"/>
          <ac:spMkLst>
            <pc:docMk/>
            <pc:sldMk cId="4182133375" sldId="506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E6DA80F2-94FA-4B6C-9D50-424EE5E8434F}" dt="2023-10-30T09:51:47.850" v="279" actId="2696"/>
        <pc:sldMkLst>
          <pc:docMk/>
          <pc:sldMk cId="4033842680" sldId="507"/>
        </pc:sldMkLst>
      </pc:sldChg>
      <pc:sldChg chg="modSp mod">
        <pc:chgData name="NÝDRLE Pavel Ing." userId="d844defc-2987-4ff0-aed9-563c51eaca96" providerId="ADAL" clId="{E6DA80F2-94FA-4B6C-9D50-424EE5E8434F}" dt="2023-10-30T10:02:46.125" v="536" actId="6549"/>
        <pc:sldMkLst>
          <pc:docMk/>
          <pc:sldMk cId="473173611" sldId="508"/>
        </pc:sldMkLst>
        <pc:spChg chg="mod">
          <ac:chgData name="NÝDRLE Pavel Ing." userId="d844defc-2987-4ff0-aed9-563c51eaca96" providerId="ADAL" clId="{E6DA80F2-94FA-4B6C-9D50-424EE5E8434F}" dt="2023-10-30T09:59:03.798" v="489" actId="948"/>
          <ac:spMkLst>
            <pc:docMk/>
            <pc:sldMk cId="473173611" sldId="508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2:46.125" v="536" actId="6549"/>
          <ac:spMkLst>
            <pc:docMk/>
            <pc:sldMk cId="473173611" sldId="508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E6DA80F2-94FA-4B6C-9D50-424EE5E8434F}" dt="2023-10-30T09:51:51.363" v="280" actId="2696"/>
        <pc:sldMkLst>
          <pc:docMk/>
          <pc:sldMk cId="1283316246" sldId="509"/>
        </pc:sldMkLst>
      </pc:sldChg>
      <pc:sldChg chg="modSp mod">
        <pc:chgData name="NÝDRLE Pavel Ing." userId="d844defc-2987-4ff0-aed9-563c51eaca96" providerId="ADAL" clId="{E6DA80F2-94FA-4B6C-9D50-424EE5E8434F}" dt="2023-10-30T10:03:16.219" v="545" actId="6549"/>
        <pc:sldMkLst>
          <pc:docMk/>
          <pc:sldMk cId="1546230259" sldId="530"/>
        </pc:sldMkLst>
        <pc:spChg chg="mod">
          <ac:chgData name="NÝDRLE Pavel Ing." userId="d844defc-2987-4ff0-aed9-563c51eaca96" providerId="ADAL" clId="{E6DA80F2-94FA-4B6C-9D50-424EE5E8434F}" dt="2023-10-30T09:58:43.419" v="488" actId="948"/>
          <ac:spMkLst>
            <pc:docMk/>
            <pc:sldMk cId="1546230259" sldId="530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16.219" v="545" actId="6549"/>
          <ac:spMkLst>
            <pc:docMk/>
            <pc:sldMk cId="1546230259" sldId="530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26.175" v="548" actId="6549"/>
        <pc:sldMkLst>
          <pc:docMk/>
          <pc:sldMk cId="3292303395" sldId="531"/>
        </pc:sldMkLst>
        <pc:spChg chg="mod">
          <ac:chgData name="NÝDRLE Pavel Ing." userId="d844defc-2987-4ff0-aed9-563c51eaca96" providerId="ADAL" clId="{E6DA80F2-94FA-4B6C-9D50-424EE5E8434F}" dt="2023-10-30T09:58:30.739" v="487" actId="11"/>
          <ac:spMkLst>
            <pc:docMk/>
            <pc:sldMk cId="3292303395" sldId="531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26.175" v="548" actId="6549"/>
          <ac:spMkLst>
            <pc:docMk/>
            <pc:sldMk cId="3292303395" sldId="531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36.953" v="551" actId="6549"/>
        <pc:sldMkLst>
          <pc:docMk/>
          <pc:sldMk cId="452340255" sldId="532"/>
        </pc:sldMkLst>
        <pc:spChg chg="mod">
          <ac:chgData name="NÝDRLE Pavel Ing." userId="d844defc-2987-4ff0-aed9-563c51eaca96" providerId="ADAL" clId="{E6DA80F2-94FA-4B6C-9D50-424EE5E8434F}" dt="2023-10-30T09:59:56.027" v="492" actId="11"/>
          <ac:spMkLst>
            <pc:docMk/>
            <pc:sldMk cId="452340255" sldId="532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36.953" v="551" actId="6549"/>
          <ac:spMkLst>
            <pc:docMk/>
            <pc:sldMk cId="452340255" sldId="532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46.004" v="554" actId="6549"/>
        <pc:sldMkLst>
          <pc:docMk/>
          <pc:sldMk cId="875694965" sldId="533"/>
        </pc:sldMkLst>
        <pc:spChg chg="mod">
          <ac:chgData name="NÝDRLE Pavel Ing." userId="d844defc-2987-4ff0-aed9-563c51eaca96" providerId="ADAL" clId="{E6DA80F2-94FA-4B6C-9D50-424EE5E8434F}" dt="2023-10-30T10:02:14.438" v="527" actId="11"/>
          <ac:spMkLst>
            <pc:docMk/>
            <pc:sldMk cId="875694965" sldId="533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46.004" v="554" actId="6549"/>
          <ac:spMkLst>
            <pc:docMk/>
            <pc:sldMk cId="875694965" sldId="533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5:22.452" v="579" actId="6549"/>
        <pc:sldMkLst>
          <pc:docMk/>
          <pc:sldMk cId="3418827726" sldId="534"/>
        </pc:sldMkLst>
        <pc:spChg chg="mod">
          <ac:chgData name="NÝDRLE Pavel Ing." userId="d844defc-2987-4ff0-aed9-563c51eaca96" providerId="ADAL" clId="{E6DA80F2-94FA-4B6C-9D50-424EE5E8434F}" dt="2023-10-30T10:05:02.293" v="576" actId="11"/>
          <ac:spMkLst>
            <pc:docMk/>
            <pc:sldMk cId="3418827726" sldId="534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22.452" v="579" actId="6549"/>
          <ac:spMkLst>
            <pc:docMk/>
            <pc:sldMk cId="3418827726" sldId="534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E6DA80F2-94FA-4B6C-9D50-424EE5E8434F}" dt="2023-10-30T10:05:52.489" v="581" actId="207"/>
        <pc:sldMkLst>
          <pc:docMk/>
          <pc:sldMk cId="2847112326" sldId="535"/>
        </pc:sldMkLst>
        <pc:spChg chg="mod">
          <ac:chgData name="NÝDRLE Pavel Ing." userId="d844defc-2987-4ff0-aed9-563c51eaca96" providerId="ADAL" clId="{E6DA80F2-94FA-4B6C-9D50-424EE5E8434F}" dt="2023-10-30T09:43:16.997" v="176"/>
          <ac:spMkLst>
            <pc:docMk/>
            <pc:sldMk cId="2847112326" sldId="535"/>
            <ac:spMk id="2" creationId="{00000000-0000-0000-0000-000000000000}"/>
          </ac:spMkLst>
        </pc:spChg>
        <pc:spChg chg="mod">
          <ac:chgData name="NÝDRLE Pavel Ing." userId="d844defc-2987-4ff0-aed9-563c51eaca96" providerId="ADAL" clId="{E6DA80F2-94FA-4B6C-9D50-424EE5E8434F}" dt="2023-10-30T09:50:36.402" v="278" actId="6549"/>
          <ac:spMkLst>
            <pc:docMk/>
            <pc:sldMk cId="2847112326" sldId="535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52.489" v="581" actId="207"/>
          <ac:spMkLst>
            <pc:docMk/>
            <pc:sldMk cId="2847112326" sldId="535"/>
            <ac:spMk id="9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AB4DEC29-8BB2-44EE-B7BE-E62489201A87}"/>
    <pc:docChg chg="undo redo custSel addSld delSld modSld sldOrd">
      <pc:chgData name="NÝDRLE Pavel Ing." userId="d844defc-2987-4ff0-aed9-563c51eaca96" providerId="ADAL" clId="{AB4DEC29-8BB2-44EE-B7BE-E62489201A87}" dt="2023-09-08T14:14:39.892" v="897" actId="11"/>
      <pc:docMkLst>
        <pc:docMk/>
      </pc:docMkLst>
      <pc:sldChg chg="delSp modSp mod">
        <pc:chgData name="NÝDRLE Pavel Ing." userId="d844defc-2987-4ff0-aed9-563c51eaca96" providerId="ADAL" clId="{AB4DEC29-8BB2-44EE-B7BE-E62489201A87}" dt="2023-09-08T10:42:49.929" v="369" actId="20577"/>
        <pc:sldMkLst>
          <pc:docMk/>
          <pc:sldMk cId="0" sldId="258"/>
        </pc:sldMkLst>
        <pc:spChg chg="mod">
          <ac:chgData name="NÝDRLE Pavel Ing." userId="d844defc-2987-4ff0-aed9-563c51eaca96" providerId="ADAL" clId="{AB4DEC29-8BB2-44EE-B7BE-E62489201A87}" dt="2023-09-08T10:42:49.929" v="369" actId="20577"/>
          <ac:spMkLst>
            <pc:docMk/>
            <pc:sldMk cId="0" sldId="258"/>
            <ac:spMk id="9" creationId="{00000000-0000-0000-0000-000000000000}"/>
          </ac:spMkLst>
        </pc:spChg>
        <pc:picChg chg="del">
          <ac:chgData name="NÝDRLE Pavel Ing." userId="d844defc-2987-4ff0-aed9-563c51eaca96" providerId="ADAL" clId="{AB4DEC29-8BB2-44EE-B7BE-E62489201A87}" dt="2023-09-08T10:41:51.861" v="364" actId="478"/>
          <ac:picMkLst>
            <pc:docMk/>
            <pc:sldMk cId="0" sldId="258"/>
            <ac:picMk id="5" creationId="{00000000-0000-0000-0000-000000000000}"/>
          </ac:picMkLst>
        </pc:picChg>
      </pc:sldChg>
      <pc:sldChg chg="delSp modSp mod">
        <pc:chgData name="NÝDRLE Pavel Ing." userId="d844defc-2987-4ff0-aed9-563c51eaca96" providerId="ADAL" clId="{AB4DEC29-8BB2-44EE-B7BE-E62489201A87}" dt="2023-09-08T10:34:59.888" v="212" actId="20577"/>
        <pc:sldMkLst>
          <pc:docMk/>
          <pc:sldMk cId="1192585809" sldId="334"/>
        </pc:sldMkLst>
        <pc:spChg chg="del mod">
          <ac:chgData name="NÝDRLE Pavel Ing." userId="d844defc-2987-4ff0-aed9-563c51eaca96" providerId="ADAL" clId="{AB4DEC29-8BB2-44EE-B7BE-E62489201A87}" dt="2023-09-08T10:28:09.553" v="3"/>
          <ac:spMkLst>
            <pc:docMk/>
            <pc:sldMk cId="1192585809" sldId="334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0:33:15.686" v="171" actId="1076"/>
          <ac:spMkLst>
            <pc:docMk/>
            <pc:sldMk cId="1192585809" sldId="334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0:34:59.888" v="212" actId="20577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AB4DEC29-8BB2-44EE-B7BE-E62489201A87}" dt="2023-09-08T10:32:35.797" v="150" actId="1076"/>
          <ac:spMkLst>
            <pc:docMk/>
            <pc:sldMk cId="1192585809" sldId="334"/>
            <ac:spMk id="8" creationId="{00000000-0000-0000-0000-000000000000}"/>
          </ac:spMkLst>
        </pc:spChg>
        <pc:picChg chg="del">
          <ac:chgData name="NÝDRLE Pavel Ing." userId="d844defc-2987-4ff0-aed9-563c51eaca96" providerId="ADAL" clId="{AB4DEC29-8BB2-44EE-B7BE-E62489201A87}" dt="2023-09-08T10:28:09.551" v="1" actId="478"/>
          <ac:picMkLst>
            <pc:docMk/>
            <pc:sldMk cId="1192585809" sldId="334"/>
            <ac:picMk id="6" creationId="{00000000-0000-0000-0000-000000000000}"/>
          </ac:picMkLst>
        </pc:picChg>
      </pc:sldChg>
      <pc:sldChg chg="addSp delSp modSp mod">
        <pc:chgData name="NÝDRLE Pavel Ing." userId="d844defc-2987-4ff0-aed9-563c51eaca96" providerId="ADAL" clId="{AB4DEC29-8BB2-44EE-B7BE-E62489201A87}" dt="2023-09-08T12:27:52.723" v="549" actId="207"/>
        <pc:sldMkLst>
          <pc:docMk/>
          <pc:sldMk cId="3811460193" sldId="415"/>
        </pc:sldMkLst>
        <pc:spChg chg="mod">
          <ac:chgData name="NÝDRLE Pavel Ing." userId="d844defc-2987-4ff0-aed9-563c51eaca96" providerId="ADAL" clId="{AB4DEC29-8BB2-44EE-B7BE-E62489201A87}" dt="2023-09-08T12:12:11.312" v="416" actId="255"/>
          <ac:spMkLst>
            <pc:docMk/>
            <pc:sldMk cId="3811460193" sldId="415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2:12:29.805" v="417" actId="255"/>
          <ac:spMkLst>
            <pc:docMk/>
            <pc:sldMk cId="3811460193" sldId="415"/>
            <ac:spMk id="3" creationId="{00000000-0000-0000-0000-000000000000}"/>
          </ac:spMkLst>
        </pc:spChg>
        <pc:spChg chg="add mod">
          <ac:chgData name="NÝDRLE Pavel Ing." userId="d844defc-2987-4ff0-aed9-563c51eaca96" providerId="ADAL" clId="{AB4DEC29-8BB2-44EE-B7BE-E62489201A87}" dt="2023-09-08T12:27:52.723" v="549" actId="207"/>
          <ac:spMkLst>
            <pc:docMk/>
            <pc:sldMk cId="3811460193" sldId="415"/>
            <ac:spMk id="6" creationId="{93BAEEBE-9D58-96B4-3A56-8261959FDB20}"/>
          </ac:spMkLst>
        </pc:spChg>
        <pc:picChg chg="del">
          <ac:chgData name="NÝDRLE Pavel Ing." userId="d844defc-2987-4ff0-aed9-563c51eaca96" providerId="ADAL" clId="{AB4DEC29-8BB2-44EE-B7BE-E62489201A87}" dt="2023-09-08T10:42:53.880" v="370" actId="478"/>
          <ac:picMkLst>
            <pc:docMk/>
            <pc:sldMk cId="3811460193" sldId="415"/>
            <ac:picMk id="5" creationId="{00000000-0000-0000-0000-000000000000}"/>
          </ac:picMkLst>
        </pc:picChg>
      </pc:sldChg>
      <pc:sldChg chg="addSp delSp modSp add mod">
        <pc:chgData name="NÝDRLE Pavel Ing." userId="d844defc-2987-4ff0-aed9-563c51eaca96" providerId="ADAL" clId="{AB4DEC29-8BB2-44EE-B7BE-E62489201A87}" dt="2023-09-08T10:43:12.811" v="371" actId="20577"/>
        <pc:sldMkLst>
          <pc:docMk/>
          <pc:sldMk cId="2227262795" sldId="466"/>
        </pc:sldMkLst>
        <pc:spChg chg="add del">
          <ac:chgData name="NÝDRLE Pavel Ing." userId="d844defc-2987-4ff0-aed9-563c51eaca96" providerId="ADAL" clId="{AB4DEC29-8BB2-44EE-B7BE-E62489201A87}" dt="2023-09-08T10:35:49.650" v="221" actId="478"/>
          <ac:spMkLst>
            <pc:docMk/>
            <pc:sldMk cId="2227262795" sldId="466"/>
            <ac:spMk id="3" creationId="{00000000-0000-0000-0000-000000000000}"/>
          </ac:spMkLst>
        </pc:spChg>
        <pc:spChg chg="add del">
          <ac:chgData name="NÝDRLE Pavel Ing." userId="d844defc-2987-4ff0-aed9-563c51eaca96" providerId="ADAL" clId="{AB4DEC29-8BB2-44EE-B7BE-E62489201A87}" dt="2023-09-08T10:35:52.762" v="222" actId="478"/>
          <ac:spMkLst>
            <pc:docMk/>
            <pc:sldMk cId="2227262795" sldId="466"/>
            <ac:spMk id="4" creationId="{848C4A4D-B415-4D12-9981-54E57F81E571}"/>
          </ac:spMkLst>
        </pc:spChg>
        <pc:spChg chg="mod">
          <ac:chgData name="NÝDRLE Pavel Ing." userId="d844defc-2987-4ff0-aed9-563c51eaca96" providerId="ADAL" clId="{AB4DEC29-8BB2-44EE-B7BE-E62489201A87}" dt="2023-09-08T10:43:12.811" v="371" actId="20577"/>
          <ac:spMkLst>
            <pc:docMk/>
            <pc:sldMk cId="2227262795" sldId="466"/>
            <ac:spMk id="8" creationId="{00000000-0000-0000-0000-000000000000}"/>
          </ac:spMkLst>
        </pc:spChg>
        <pc:picChg chg="add del">
          <ac:chgData name="NÝDRLE Pavel Ing." userId="d844defc-2987-4ff0-aed9-563c51eaca96" providerId="ADAL" clId="{AB4DEC29-8BB2-44EE-B7BE-E62489201A87}" dt="2023-09-08T10:35:39.432" v="218"/>
          <ac:picMkLst>
            <pc:docMk/>
            <pc:sldMk cId="2227262795" sldId="466"/>
            <ac:picMk id="2" creationId="{3E53CEFD-494D-32C6-623F-8C64561AF2EE}"/>
          </ac:picMkLst>
        </pc:picChg>
      </pc:sldChg>
      <pc:sldChg chg="modSp add mod">
        <pc:chgData name="NÝDRLE Pavel Ing." userId="d844defc-2987-4ff0-aed9-563c51eaca96" providerId="ADAL" clId="{AB4DEC29-8BB2-44EE-B7BE-E62489201A87}" dt="2023-09-08T12:27:37.738" v="548" actId="207"/>
        <pc:sldMkLst>
          <pc:docMk/>
          <pc:sldMk cId="1744019744" sldId="467"/>
        </pc:sldMkLst>
        <pc:spChg chg="mod">
          <ac:chgData name="NÝDRLE Pavel Ing." userId="d844defc-2987-4ff0-aed9-563c51eaca96" providerId="ADAL" clId="{AB4DEC29-8BB2-44EE-B7BE-E62489201A87}" dt="2023-09-08T12:27:37.738" v="548" actId="207"/>
          <ac:spMkLst>
            <pc:docMk/>
            <pc:sldMk cId="1744019744" sldId="467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AB4DEC29-8BB2-44EE-B7BE-E62489201A87}" dt="2023-09-08T12:32:43.289" v="589" actId="11"/>
        <pc:sldMkLst>
          <pc:docMk/>
          <pc:sldMk cId="3618766960" sldId="468"/>
        </pc:sldMkLst>
        <pc:spChg chg="mod">
          <ac:chgData name="NÝDRLE Pavel Ing." userId="d844defc-2987-4ff0-aed9-563c51eaca96" providerId="ADAL" clId="{AB4DEC29-8BB2-44EE-B7BE-E62489201A87}" dt="2023-09-08T12:30:47.920" v="579" actId="1076"/>
          <ac:spMkLst>
            <pc:docMk/>
            <pc:sldMk cId="3618766960" sldId="468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2:32:43.289" v="589" actId="11"/>
          <ac:spMkLst>
            <pc:docMk/>
            <pc:sldMk cId="3618766960" sldId="46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53:38.663" v="860" actId="207"/>
        <pc:sldMkLst>
          <pc:docMk/>
          <pc:sldMk cId="2148608554" sldId="469"/>
        </pc:sldMkLst>
        <pc:spChg chg="mod">
          <ac:chgData name="NÝDRLE Pavel Ing." userId="d844defc-2987-4ff0-aed9-563c51eaca96" providerId="ADAL" clId="{AB4DEC29-8BB2-44EE-B7BE-E62489201A87}" dt="2023-09-08T12:36:53.328" v="631" actId="207"/>
          <ac:spMkLst>
            <pc:docMk/>
            <pc:sldMk cId="2148608554" sldId="469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53:38.663" v="860" actId="207"/>
          <ac:spMkLst>
            <pc:docMk/>
            <pc:sldMk cId="2148608554" sldId="46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4:14:39.892" v="897" actId="11"/>
        <pc:sldMkLst>
          <pc:docMk/>
          <pc:sldMk cId="2363834419" sldId="470"/>
        </pc:sldMkLst>
        <pc:spChg chg="mod">
          <ac:chgData name="NÝDRLE Pavel Ing." userId="d844defc-2987-4ff0-aed9-563c51eaca96" providerId="ADAL" clId="{AB4DEC29-8BB2-44EE-B7BE-E62489201A87}" dt="2023-09-08T12:39:27.896" v="675" actId="207"/>
          <ac:spMkLst>
            <pc:docMk/>
            <pc:sldMk cId="2363834419" sldId="470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4:14:39.892" v="897" actId="11"/>
          <ac:spMkLst>
            <pc:docMk/>
            <pc:sldMk cId="2363834419" sldId="470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11:26.454" v="788" actId="1076"/>
        <pc:sldMkLst>
          <pc:docMk/>
          <pc:sldMk cId="2007183086" sldId="471"/>
        </pc:sldMkLst>
        <pc:spChg chg="mod">
          <ac:chgData name="NÝDRLE Pavel Ing." userId="d844defc-2987-4ff0-aed9-563c51eaca96" providerId="ADAL" clId="{AB4DEC29-8BB2-44EE-B7BE-E62489201A87}" dt="2023-09-08T13:11:22.307" v="787" actId="207"/>
          <ac:spMkLst>
            <pc:docMk/>
            <pc:sldMk cId="2007183086" sldId="47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08:50.564" v="753"/>
          <ac:spMkLst>
            <pc:docMk/>
            <pc:sldMk cId="2007183086" sldId="47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11:26.454" v="788" actId="1076"/>
          <ac:spMkLst>
            <pc:docMk/>
            <pc:sldMk cId="2007183086" sldId="47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4:12:20.865" v="864" actId="11"/>
        <pc:sldMkLst>
          <pc:docMk/>
          <pc:sldMk cId="1783712230" sldId="472"/>
        </pc:sldMkLst>
        <pc:spChg chg="mod">
          <ac:chgData name="NÝDRLE Pavel Ing." userId="d844defc-2987-4ff0-aed9-563c51eaca96" providerId="ADAL" clId="{AB4DEC29-8BB2-44EE-B7BE-E62489201A87}" dt="2023-09-08T14:12:20.865" v="864" actId="11"/>
          <ac:spMkLst>
            <pc:docMk/>
            <pc:sldMk cId="1783712230" sldId="472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19:17.194" v="855" actId="255"/>
        <pc:sldMkLst>
          <pc:docMk/>
          <pc:sldMk cId="522507500" sldId="473"/>
        </pc:sldMkLst>
        <pc:spChg chg="mod">
          <ac:chgData name="NÝDRLE Pavel Ing." userId="d844defc-2987-4ff0-aed9-563c51eaca96" providerId="ADAL" clId="{AB4DEC29-8BB2-44EE-B7BE-E62489201A87}" dt="2023-09-08T13:19:17.194" v="855" actId="255"/>
          <ac:spMkLst>
            <pc:docMk/>
            <pc:sldMk cId="522507500" sldId="473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AB4DEC29-8BB2-44EE-B7BE-E62489201A87}" dt="2023-09-08T14:14:10.517" v="887" actId="11"/>
        <pc:sldMkLst>
          <pc:docMk/>
          <pc:sldMk cId="658445089" sldId="474"/>
        </pc:sldMkLst>
        <pc:spChg chg="mod">
          <ac:chgData name="NÝDRLE Pavel Ing." userId="d844defc-2987-4ff0-aed9-563c51eaca96" providerId="ADAL" clId="{AB4DEC29-8BB2-44EE-B7BE-E62489201A87}" dt="2023-09-08T14:14:10.517" v="887" actId="11"/>
          <ac:spMkLst>
            <pc:docMk/>
            <pc:sldMk cId="658445089" sldId="474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CA1F812F-B7E6-4EAC-B3E9-2D7760B08A6F}"/>
    <pc:docChg chg="undo custSel addSld delSld modSld">
      <pc:chgData name="NÝDRLE Pavel Ing." userId="d844defc-2987-4ff0-aed9-563c51eaca96" providerId="ADAL" clId="{CA1F812F-B7E6-4EAC-B3E9-2D7760B08A6F}" dt="2023-10-27T13:31:53.235" v="698" actId="2696"/>
      <pc:docMkLst>
        <pc:docMk/>
      </pc:docMkLst>
      <pc:sldChg chg="modSp mod">
        <pc:chgData name="NÝDRLE Pavel Ing." userId="d844defc-2987-4ff0-aed9-563c51eaca96" providerId="ADAL" clId="{CA1F812F-B7E6-4EAC-B3E9-2D7760B08A6F}" dt="2023-10-27T12:26:25.639" v="112" actId="20577"/>
        <pc:sldMkLst>
          <pc:docMk/>
          <pc:sldMk cId="0" sldId="258"/>
        </pc:sldMkLst>
        <pc:spChg chg="mod">
          <ac:chgData name="NÝDRLE Pavel Ing." userId="d844defc-2987-4ff0-aed9-563c51eaca96" providerId="ADAL" clId="{CA1F812F-B7E6-4EAC-B3E9-2D7760B08A6F}" dt="2023-10-27T12:26:25.639" v="112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22:16.533" v="10" actId="6549"/>
        <pc:sldMkLst>
          <pc:docMk/>
          <pc:sldMk cId="1192585809" sldId="334"/>
        </pc:sldMkLst>
        <pc:spChg chg="mod">
          <ac:chgData name="NÝDRLE Pavel Ing." userId="d844defc-2987-4ff0-aed9-563c51eaca96" providerId="ADAL" clId="{CA1F812F-B7E6-4EAC-B3E9-2D7760B08A6F}" dt="2023-10-27T12:22:16.533" v="10" actId="6549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CA1F812F-B7E6-4EAC-B3E9-2D7760B08A6F}" dt="2023-10-27T12:22:07.801" v="2" actId="14100"/>
          <ac:spMkLst>
            <pc:docMk/>
            <pc:sldMk cId="1192585809" sldId="334"/>
            <ac:spMk id="8" creationId="{00000000-0000-0000-0000-000000000000}"/>
          </ac:spMkLst>
        </pc:spChg>
      </pc:sldChg>
      <pc:sldChg chg="del">
        <pc:chgData name="NÝDRLE Pavel Ing." userId="d844defc-2987-4ff0-aed9-563c51eaca96" providerId="ADAL" clId="{CA1F812F-B7E6-4EAC-B3E9-2D7760B08A6F}" dt="2023-10-27T13:30:29.168" v="652" actId="2696"/>
        <pc:sldMkLst>
          <pc:docMk/>
          <pc:sldMk cId="3811460193" sldId="415"/>
        </pc:sldMkLst>
      </pc:sldChg>
      <pc:sldChg chg="del">
        <pc:chgData name="NÝDRLE Pavel Ing." userId="d844defc-2987-4ff0-aed9-563c51eaca96" providerId="ADAL" clId="{CA1F812F-B7E6-4EAC-B3E9-2D7760B08A6F}" dt="2023-10-27T12:26:39.270" v="113" actId="2696"/>
        <pc:sldMkLst>
          <pc:docMk/>
          <pc:sldMk cId="2227262795" sldId="466"/>
        </pc:sldMkLst>
      </pc:sldChg>
      <pc:sldChg chg="del">
        <pc:chgData name="NÝDRLE Pavel Ing." userId="d844defc-2987-4ff0-aed9-563c51eaca96" providerId="ADAL" clId="{CA1F812F-B7E6-4EAC-B3E9-2D7760B08A6F}" dt="2023-10-27T13:30:34.083" v="653" actId="2696"/>
        <pc:sldMkLst>
          <pc:docMk/>
          <pc:sldMk cId="1744019744" sldId="467"/>
        </pc:sldMkLst>
      </pc:sldChg>
      <pc:sldChg chg="del">
        <pc:chgData name="NÝDRLE Pavel Ing." userId="d844defc-2987-4ff0-aed9-563c51eaca96" providerId="ADAL" clId="{CA1F812F-B7E6-4EAC-B3E9-2D7760B08A6F}" dt="2023-10-27T13:30:36.127" v="654" actId="2696"/>
        <pc:sldMkLst>
          <pc:docMk/>
          <pc:sldMk cId="3618766960" sldId="468"/>
        </pc:sldMkLst>
      </pc:sldChg>
      <pc:sldChg chg="del">
        <pc:chgData name="NÝDRLE Pavel Ing." userId="d844defc-2987-4ff0-aed9-563c51eaca96" providerId="ADAL" clId="{CA1F812F-B7E6-4EAC-B3E9-2D7760B08A6F}" dt="2023-10-27T13:30:52.251" v="663" actId="2696"/>
        <pc:sldMkLst>
          <pc:docMk/>
          <pc:sldMk cId="2148608554" sldId="469"/>
        </pc:sldMkLst>
      </pc:sldChg>
      <pc:sldChg chg="del">
        <pc:chgData name="NÝDRLE Pavel Ing." userId="d844defc-2987-4ff0-aed9-563c51eaca96" providerId="ADAL" clId="{CA1F812F-B7E6-4EAC-B3E9-2D7760B08A6F}" dt="2023-10-27T13:30:55.581" v="665" actId="2696"/>
        <pc:sldMkLst>
          <pc:docMk/>
          <pc:sldMk cId="2363834419" sldId="470"/>
        </pc:sldMkLst>
      </pc:sldChg>
      <pc:sldChg chg="del">
        <pc:chgData name="NÝDRLE Pavel Ing." userId="d844defc-2987-4ff0-aed9-563c51eaca96" providerId="ADAL" clId="{CA1F812F-B7E6-4EAC-B3E9-2D7760B08A6F}" dt="2023-10-27T13:30:59.010" v="667" actId="2696"/>
        <pc:sldMkLst>
          <pc:docMk/>
          <pc:sldMk cId="2007183086" sldId="471"/>
        </pc:sldMkLst>
      </pc:sldChg>
      <pc:sldChg chg="del">
        <pc:chgData name="NÝDRLE Pavel Ing." userId="d844defc-2987-4ff0-aed9-563c51eaca96" providerId="ADAL" clId="{CA1F812F-B7E6-4EAC-B3E9-2D7760B08A6F}" dt="2023-10-27T13:30:57.217" v="666" actId="2696"/>
        <pc:sldMkLst>
          <pc:docMk/>
          <pc:sldMk cId="1783712230" sldId="472"/>
        </pc:sldMkLst>
      </pc:sldChg>
      <pc:sldChg chg="del">
        <pc:chgData name="NÝDRLE Pavel Ing." userId="d844defc-2987-4ff0-aed9-563c51eaca96" providerId="ADAL" clId="{CA1F812F-B7E6-4EAC-B3E9-2D7760B08A6F}" dt="2023-10-27T13:31:00.634" v="668" actId="2696"/>
        <pc:sldMkLst>
          <pc:docMk/>
          <pc:sldMk cId="522507500" sldId="473"/>
        </pc:sldMkLst>
      </pc:sldChg>
      <pc:sldChg chg="del">
        <pc:chgData name="NÝDRLE Pavel Ing." userId="d844defc-2987-4ff0-aed9-563c51eaca96" providerId="ADAL" clId="{CA1F812F-B7E6-4EAC-B3E9-2D7760B08A6F}" dt="2023-10-27T13:31:03.995" v="670" actId="2696"/>
        <pc:sldMkLst>
          <pc:docMk/>
          <pc:sldMk cId="658445089" sldId="474"/>
        </pc:sldMkLst>
      </pc:sldChg>
      <pc:sldChg chg="del">
        <pc:chgData name="NÝDRLE Pavel Ing." userId="d844defc-2987-4ff0-aed9-563c51eaca96" providerId="ADAL" clId="{CA1F812F-B7E6-4EAC-B3E9-2D7760B08A6F}" dt="2023-10-27T13:31:05.596" v="671" actId="2696"/>
        <pc:sldMkLst>
          <pc:docMk/>
          <pc:sldMk cId="1551319777" sldId="475"/>
        </pc:sldMkLst>
      </pc:sldChg>
      <pc:sldChg chg="del">
        <pc:chgData name="NÝDRLE Pavel Ing." userId="d844defc-2987-4ff0-aed9-563c51eaca96" providerId="ADAL" clId="{CA1F812F-B7E6-4EAC-B3E9-2D7760B08A6F}" dt="2023-10-27T13:31:08.826" v="673" actId="2696"/>
        <pc:sldMkLst>
          <pc:docMk/>
          <pc:sldMk cId="1659041314" sldId="476"/>
        </pc:sldMkLst>
      </pc:sldChg>
      <pc:sldChg chg="del">
        <pc:chgData name="NÝDRLE Pavel Ing." userId="d844defc-2987-4ff0-aed9-563c51eaca96" providerId="ADAL" clId="{CA1F812F-B7E6-4EAC-B3E9-2D7760B08A6F}" dt="2023-10-27T13:31:10.379" v="674" actId="2696"/>
        <pc:sldMkLst>
          <pc:docMk/>
          <pc:sldMk cId="1505162605" sldId="477"/>
        </pc:sldMkLst>
      </pc:sldChg>
      <pc:sldChg chg="del">
        <pc:chgData name="NÝDRLE Pavel Ing." userId="d844defc-2987-4ff0-aed9-563c51eaca96" providerId="ADAL" clId="{CA1F812F-B7E6-4EAC-B3E9-2D7760B08A6F}" dt="2023-10-27T13:31:13.630" v="676" actId="2696"/>
        <pc:sldMkLst>
          <pc:docMk/>
          <pc:sldMk cId="2663809546" sldId="478"/>
        </pc:sldMkLst>
      </pc:sldChg>
      <pc:sldChg chg="del">
        <pc:chgData name="NÝDRLE Pavel Ing." userId="d844defc-2987-4ff0-aed9-563c51eaca96" providerId="ADAL" clId="{CA1F812F-B7E6-4EAC-B3E9-2D7760B08A6F}" dt="2023-10-27T13:31:15.266" v="677" actId="2696"/>
        <pc:sldMkLst>
          <pc:docMk/>
          <pc:sldMk cId="137832283" sldId="479"/>
        </pc:sldMkLst>
      </pc:sldChg>
      <pc:sldChg chg="del">
        <pc:chgData name="NÝDRLE Pavel Ing." userId="d844defc-2987-4ff0-aed9-563c51eaca96" providerId="ADAL" clId="{CA1F812F-B7E6-4EAC-B3E9-2D7760B08A6F}" dt="2023-10-27T13:31:24.611" v="682" actId="2696"/>
        <pc:sldMkLst>
          <pc:docMk/>
          <pc:sldMk cId="2368908159" sldId="480"/>
        </pc:sldMkLst>
      </pc:sldChg>
      <pc:sldChg chg="del">
        <pc:chgData name="NÝDRLE Pavel Ing." userId="d844defc-2987-4ff0-aed9-563c51eaca96" providerId="ADAL" clId="{CA1F812F-B7E6-4EAC-B3E9-2D7760B08A6F}" dt="2023-10-27T13:31:26.435" v="683" actId="2696"/>
        <pc:sldMkLst>
          <pc:docMk/>
          <pc:sldMk cId="2256339074" sldId="481"/>
        </pc:sldMkLst>
      </pc:sldChg>
      <pc:sldChg chg="del">
        <pc:chgData name="NÝDRLE Pavel Ing." userId="d844defc-2987-4ff0-aed9-563c51eaca96" providerId="ADAL" clId="{CA1F812F-B7E6-4EAC-B3E9-2D7760B08A6F}" dt="2023-10-27T13:31:31.931" v="686" actId="2696"/>
        <pc:sldMkLst>
          <pc:docMk/>
          <pc:sldMk cId="801675316" sldId="483"/>
        </pc:sldMkLst>
      </pc:sldChg>
      <pc:sldChg chg="del">
        <pc:chgData name="NÝDRLE Pavel Ing." userId="d844defc-2987-4ff0-aed9-563c51eaca96" providerId="ADAL" clId="{CA1F812F-B7E6-4EAC-B3E9-2D7760B08A6F}" dt="2023-10-27T13:31:33.932" v="687" actId="2696"/>
        <pc:sldMkLst>
          <pc:docMk/>
          <pc:sldMk cId="3857036903" sldId="484"/>
        </pc:sldMkLst>
      </pc:sldChg>
      <pc:sldChg chg="del">
        <pc:chgData name="NÝDRLE Pavel Ing." userId="d844defc-2987-4ff0-aed9-563c51eaca96" providerId="ADAL" clId="{CA1F812F-B7E6-4EAC-B3E9-2D7760B08A6F}" dt="2023-10-27T13:31:35.564" v="688" actId="2696"/>
        <pc:sldMkLst>
          <pc:docMk/>
          <pc:sldMk cId="3306397353" sldId="485"/>
        </pc:sldMkLst>
      </pc:sldChg>
      <pc:sldChg chg="del">
        <pc:chgData name="NÝDRLE Pavel Ing." userId="d844defc-2987-4ff0-aed9-563c51eaca96" providerId="ADAL" clId="{CA1F812F-B7E6-4EAC-B3E9-2D7760B08A6F}" dt="2023-10-27T13:31:37.186" v="689" actId="2696"/>
        <pc:sldMkLst>
          <pc:docMk/>
          <pc:sldMk cId="3140080198" sldId="486"/>
        </pc:sldMkLst>
      </pc:sldChg>
      <pc:sldChg chg="del">
        <pc:chgData name="NÝDRLE Pavel Ing." userId="d844defc-2987-4ff0-aed9-563c51eaca96" providerId="ADAL" clId="{CA1F812F-B7E6-4EAC-B3E9-2D7760B08A6F}" dt="2023-10-27T13:31:39.099" v="690" actId="2696"/>
        <pc:sldMkLst>
          <pc:docMk/>
          <pc:sldMk cId="3229356377" sldId="488"/>
        </pc:sldMkLst>
      </pc:sldChg>
      <pc:sldChg chg="del">
        <pc:chgData name="NÝDRLE Pavel Ing." userId="d844defc-2987-4ff0-aed9-563c51eaca96" providerId="ADAL" clId="{CA1F812F-B7E6-4EAC-B3E9-2D7760B08A6F}" dt="2023-10-27T13:31:40.828" v="691" actId="2696"/>
        <pc:sldMkLst>
          <pc:docMk/>
          <pc:sldMk cId="3416820250" sldId="489"/>
        </pc:sldMkLst>
      </pc:sldChg>
      <pc:sldChg chg="del">
        <pc:chgData name="NÝDRLE Pavel Ing." userId="d844defc-2987-4ff0-aed9-563c51eaca96" providerId="ADAL" clId="{CA1F812F-B7E6-4EAC-B3E9-2D7760B08A6F}" dt="2023-10-27T13:30:46.796" v="660" actId="2696"/>
        <pc:sldMkLst>
          <pc:docMk/>
          <pc:sldMk cId="670512013" sldId="491"/>
        </pc:sldMkLst>
      </pc:sldChg>
      <pc:sldChg chg="del">
        <pc:chgData name="NÝDRLE Pavel Ing." userId="d844defc-2987-4ff0-aed9-563c51eaca96" providerId="ADAL" clId="{CA1F812F-B7E6-4EAC-B3E9-2D7760B08A6F}" dt="2023-10-27T13:30:50.258" v="662" actId="2696"/>
        <pc:sldMkLst>
          <pc:docMk/>
          <pc:sldMk cId="3907508074" sldId="492"/>
        </pc:sldMkLst>
      </pc:sldChg>
      <pc:sldChg chg="del">
        <pc:chgData name="NÝDRLE Pavel Ing." userId="d844defc-2987-4ff0-aed9-563c51eaca96" providerId="ADAL" clId="{CA1F812F-B7E6-4EAC-B3E9-2D7760B08A6F}" dt="2023-10-27T13:31:07.157" v="672" actId="2696"/>
        <pc:sldMkLst>
          <pc:docMk/>
          <pc:sldMk cId="2214154633" sldId="493"/>
        </pc:sldMkLst>
      </pc:sldChg>
      <pc:sldChg chg="del">
        <pc:chgData name="NÝDRLE Pavel Ing." userId="d844defc-2987-4ff0-aed9-563c51eaca96" providerId="ADAL" clId="{CA1F812F-B7E6-4EAC-B3E9-2D7760B08A6F}" dt="2023-10-27T13:31:11.927" v="675" actId="2696"/>
        <pc:sldMkLst>
          <pc:docMk/>
          <pc:sldMk cId="3798540580" sldId="494"/>
        </pc:sldMkLst>
      </pc:sldChg>
      <pc:sldChg chg="del">
        <pc:chgData name="NÝDRLE Pavel Ing." userId="d844defc-2987-4ff0-aed9-563c51eaca96" providerId="ADAL" clId="{CA1F812F-B7E6-4EAC-B3E9-2D7760B08A6F}" dt="2023-10-27T13:31:19.430" v="679" actId="2696"/>
        <pc:sldMkLst>
          <pc:docMk/>
          <pc:sldMk cId="288734260" sldId="495"/>
        </pc:sldMkLst>
      </pc:sldChg>
      <pc:sldChg chg="del">
        <pc:chgData name="NÝDRLE Pavel Ing." userId="d844defc-2987-4ff0-aed9-563c51eaca96" providerId="ADAL" clId="{CA1F812F-B7E6-4EAC-B3E9-2D7760B08A6F}" dt="2023-10-27T13:31:20.978" v="680" actId="2696"/>
        <pc:sldMkLst>
          <pc:docMk/>
          <pc:sldMk cId="2756500604" sldId="496"/>
        </pc:sldMkLst>
      </pc:sldChg>
      <pc:sldChg chg="del">
        <pc:chgData name="NÝDRLE Pavel Ing." userId="d844defc-2987-4ff0-aed9-563c51eaca96" providerId="ADAL" clId="{CA1F812F-B7E6-4EAC-B3E9-2D7760B08A6F}" dt="2023-10-27T13:31:22.627" v="681" actId="2696"/>
        <pc:sldMkLst>
          <pc:docMk/>
          <pc:sldMk cId="1438448203" sldId="497"/>
        </pc:sldMkLst>
      </pc:sldChg>
      <pc:sldChg chg="del">
        <pc:chgData name="NÝDRLE Pavel Ing." userId="d844defc-2987-4ff0-aed9-563c51eaca96" providerId="ADAL" clId="{CA1F812F-B7E6-4EAC-B3E9-2D7760B08A6F}" dt="2023-10-27T13:30:39.564" v="656" actId="2696"/>
        <pc:sldMkLst>
          <pc:docMk/>
          <pc:sldMk cId="899080033" sldId="504"/>
        </pc:sldMkLst>
      </pc:sldChg>
      <pc:sldChg chg="del">
        <pc:chgData name="NÝDRLE Pavel Ing." userId="d844defc-2987-4ff0-aed9-563c51eaca96" providerId="ADAL" clId="{CA1F812F-B7E6-4EAC-B3E9-2D7760B08A6F}" dt="2023-10-27T13:30:41.352" v="657" actId="2696"/>
        <pc:sldMkLst>
          <pc:docMk/>
          <pc:sldMk cId="275710930" sldId="505"/>
        </pc:sldMkLst>
      </pc:sldChg>
      <pc:sldChg chg="modSp mod">
        <pc:chgData name="NÝDRLE Pavel Ing." userId="d844defc-2987-4ff0-aed9-563c51eaca96" providerId="ADAL" clId="{CA1F812F-B7E6-4EAC-B3E9-2D7760B08A6F}" dt="2023-10-27T12:30:42.374" v="179" actId="115"/>
        <pc:sldMkLst>
          <pc:docMk/>
          <pc:sldMk cId="4182133375" sldId="506"/>
        </pc:sldMkLst>
        <pc:spChg chg="mod">
          <ac:chgData name="NÝDRLE Pavel Ing." userId="d844defc-2987-4ff0-aed9-563c51eaca96" providerId="ADAL" clId="{CA1F812F-B7E6-4EAC-B3E9-2D7760B08A6F}" dt="2023-10-27T12:26:52.998" v="121" actId="20577"/>
          <ac:spMkLst>
            <pc:docMk/>
            <pc:sldMk cId="4182133375" sldId="506"/>
            <ac:spMk id="2" creationId="{00000000-0000-0000-0000-000000000000}"/>
          </ac:spMkLst>
        </pc:spChg>
        <pc:spChg chg="mod">
          <ac:chgData name="NÝDRLE Pavel Ing." userId="d844defc-2987-4ff0-aed9-563c51eaca96" providerId="ADAL" clId="{CA1F812F-B7E6-4EAC-B3E9-2D7760B08A6F}" dt="2023-10-27T12:30:42.374" v="179" actId="115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28:09.710" v="154"/>
          <ac:spMkLst>
            <pc:docMk/>
            <pc:sldMk cId="4182133375" sldId="506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35:13.917" v="228" actId="207"/>
        <pc:sldMkLst>
          <pc:docMk/>
          <pc:sldMk cId="4033842680" sldId="507"/>
        </pc:sldMkLst>
        <pc:spChg chg="mod">
          <ac:chgData name="NÝDRLE Pavel Ing." userId="d844defc-2987-4ff0-aed9-563c51eaca96" providerId="ADAL" clId="{CA1F812F-B7E6-4EAC-B3E9-2D7760B08A6F}" dt="2023-10-27T12:35:13.917" v="228" actId="207"/>
          <ac:spMkLst>
            <pc:docMk/>
            <pc:sldMk cId="4033842680" sldId="507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31:49.068" v="182" actId="6549"/>
          <ac:spMkLst>
            <pc:docMk/>
            <pc:sldMk cId="4033842680" sldId="507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3:13:23.580" v="403" actId="113"/>
        <pc:sldMkLst>
          <pc:docMk/>
          <pc:sldMk cId="473173611" sldId="508"/>
        </pc:sldMkLst>
        <pc:spChg chg="mod">
          <ac:chgData name="NÝDRLE Pavel Ing." userId="d844defc-2987-4ff0-aed9-563c51eaca96" providerId="ADAL" clId="{CA1F812F-B7E6-4EAC-B3E9-2D7760B08A6F}" dt="2023-10-27T13:02:41.137" v="257"/>
          <ac:spMkLst>
            <pc:docMk/>
            <pc:sldMk cId="473173611" sldId="508"/>
            <ac:spMk id="2" creationId="{00000000-0000-0000-0000-000000000000}"/>
          </ac:spMkLst>
        </pc:spChg>
        <pc:spChg chg="mod">
          <ac:chgData name="NÝDRLE Pavel Ing." userId="d844defc-2987-4ff0-aed9-563c51eaca96" providerId="ADAL" clId="{CA1F812F-B7E6-4EAC-B3E9-2D7760B08A6F}" dt="2023-10-27T13:13:23.580" v="403" actId="113"/>
          <ac:spMkLst>
            <pc:docMk/>
            <pc:sldMk cId="473173611" sldId="508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0:09.266" v="355" actId="1076"/>
          <ac:spMkLst>
            <pc:docMk/>
            <pc:sldMk cId="473173611" sldId="50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38:04.337" v="256" actId="115"/>
        <pc:sldMkLst>
          <pc:docMk/>
          <pc:sldMk cId="1283316246" sldId="509"/>
        </pc:sldMkLst>
        <pc:spChg chg="mod">
          <ac:chgData name="NÝDRLE Pavel Ing." userId="d844defc-2987-4ff0-aed9-563c51eaca96" providerId="ADAL" clId="{CA1F812F-B7E6-4EAC-B3E9-2D7760B08A6F}" dt="2023-10-27T12:38:04.337" v="256" actId="115"/>
          <ac:spMkLst>
            <pc:docMk/>
            <pc:sldMk cId="1283316246" sldId="509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35:48.048" v="231" actId="6549"/>
          <ac:spMkLst>
            <pc:docMk/>
            <pc:sldMk cId="1283316246" sldId="509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CA1F812F-B7E6-4EAC-B3E9-2D7760B08A6F}" dt="2023-10-27T13:30:23.291" v="649" actId="2696"/>
        <pc:sldMkLst>
          <pc:docMk/>
          <pc:sldMk cId="1471334273" sldId="510"/>
        </pc:sldMkLst>
      </pc:sldChg>
      <pc:sldChg chg="del">
        <pc:chgData name="NÝDRLE Pavel Ing." userId="d844defc-2987-4ff0-aed9-563c51eaca96" providerId="ADAL" clId="{CA1F812F-B7E6-4EAC-B3E9-2D7760B08A6F}" dt="2023-10-27T13:30:20.789" v="648" actId="2696"/>
        <pc:sldMkLst>
          <pc:docMk/>
          <pc:sldMk cId="3672837390" sldId="511"/>
        </pc:sldMkLst>
      </pc:sldChg>
      <pc:sldChg chg="del">
        <pc:chgData name="NÝDRLE Pavel Ing." userId="d844defc-2987-4ff0-aed9-563c51eaca96" providerId="ADAL" clId="{CA1F812F-B7E6-4EAC-B3E9-2D7760B08A6F}" dt="2023-10-27T13:30:48.491" v="661" actId="2696"/>
        <pc:sldMkLst>
          <pc:docMk/>
          <pc:sldMk cId="736581941" sldId="512"/>
        </pc:sldMkLst>
      </pc:sldChg>
      <pc:sldChg chg="del">
        <pc:chgData name="NÝDRLE Pavel Ing." userId="d844defc-2987-4ff0-aed9-563c51eaca96" providerId="ADAL" clId="{CA1F812F-B7E6-4EAC-B3E9-2D7760B08A6F}" dt="2023-10-27T13:30:53.915" v="664" actId="2696"/>
        <pc:sldMkLst>
          <pc:docMk/>
          <pc:sldMk cId="3715396164" sldId="513"/>
        </pc:sldMkLst>
      </pc:sldChg>
      <pc:sldChg chg="del">
        <pc:chgData name="NÝDRLE Pavel Ing." userId="d844defc-2987-4ff0-aed9-563c51eaca96" providerId="ADAL" clId="{CA1F812F-B7E6-4EAC-B3E9-2D7760B08A6F}" dt="2023-10-27T13:31:02.299" v="669" actId="2696"/>
        <pc:sldMkLst>
          <pc:docMk/>
          <pc:sldMk cId="2790210829" sldId="514"/>
        </pc:sldMkLst>
      </pc:sldChg>
      <pc:sldChg chg="del">
        <pc:chgData name="NÝDRLE Pavel Ing." userId="d844defc-2987-4ff0-aed9-563c51eaca96" providerId="ADAL" clId="{CA1F812F-B7E6-4EAC-B3E9-2D7760B08A6F}" dt="2023-10-27T13:31:17.012" v="678" actId="2696"/>
        <pc:sldMkLst>
          <pc:docMk/>
          <pc:sldMk cId="3493805282" sldId="515"/>
        </pc:sldMkLst>
      </pc:sldChg>
      <pc:sldChg chg="del">
        <pc:chgData name="NÝDRLE Pavel Ing." userId="d844defc-2987-4ff0-aed9-563c51eaca96" providerId="ADAL" clId="{CA1F812F-B7E6-4EAC-B3E9-2D7760B08A6F}" dt="2023-10-27T13:31:44.481" v="693" actId="2696"/>
        <pc:sldMkLst>
          <pc:docMk/>
          <pc:sldMk cId="3004880998" sldId="516"/>
        </pc:sldMkLst>
      </pc:sldChg>
      <pc:sldChg chg="del">
        <pc:chgData name="NÝDRLE Pavel Ing." userId="d844defc-2987-4ff0-aed9-563c51eaca96" providerId="ADAL" clId="{CA1F812F-B7E6-4EAC-B3E9-2D7760B08A6F}" dt="2023-10-27T13:31:46.188" v="694" actId="2696"/>
        <pc:sldMkLst>
          <pc:docMk/>
          <pc:sldMk cId="94606973" sldId="517"/>
        </pc:sldMkLst>
      </pc:sldChg>
      <pc:sldChg chg="del">
        <pc:chgData name="NÝDRLE Pavel Ing." userId="d844defc-2987-4ff0-aed9-563c51eaca96" providerId="ADAL" clId="{CA1F812F-B7E6-4EAC-B3E9-2D7760B08A6F}" dt="2023-10-27T13:31:47.835" v="695" actId="2696"/>
        <pc:sldMkLst>
          <pc:docMk/>
          <pc:sldMk cId="3155715726" sldId="518"/>
        </pc:sldMkLst>
      </pc:sldChg>
      <pc:sldChg chg="del">
        <pc:chgData name="NÝDRLE Pavel Ing." userId="d844defc-2987-4ff0-aed9-563c51eaca96" providerId="ADAL" clId="{CA1F812F-B7E6-4EAC-B3E9-2D7760B08A6F}" dt="2023-10-27T13:31:49.592" v="696" actId="2696"/>
        <pc:sldMkLst>
          <pc:docMk/>
          <pc:sldMk cId="4285659032" sldId="519"/>
        </pc:sldMkLst>
      </pc:sldChg>
      <pc:sldChg chg="del">
        <pc:chgData name="NÝDRLE Pavel Ing." userId="d844defc-2987-4ff0-aed9-563c51eaca96" providerId="ADAL" clId="{CA1F812F-B7E6-4EAC-B3E9-2D7760B08A6F}" dt="2023-10-27T13:31:51.419" v="697" actId="2696"/>
        <pc:sldMkLst>
          <pc:docMk/>
          <pc:sldMk cId="4271878082" sldId="520"/>
        </pc:sldMkLst>
      </pc:sldChg>
      <pc:sldChg chg="del">
        <pc:chgData name="NÝDRLE Pavel Ing." userId="d844defc-2987-4ff0-aed9-563c51eaca96" providerId="ADAL" clId="{CA1F812F-B7E6-4EAC-B3E9-2D7760B08A6F}" dt="2023-10-27T13:31:53.235" v="698" actId="2696"/>
        <pc:sldMkLst>
          <pc:docMk/>
          <pc:sldMk cId="3899523993" sldId="521"/>
        </pc:sldMkLst>
      </pc:sldChg>
      <pc:sldChg chg="del">
        <pc:chgData name="NÝDRLE Pavel Ing." userId="d844defc-2987-4ff0-aed9-563c51eaca96" providerId="ADAL" clId="{CA1F812F-B7E6-4EAC-B3E9-2D7760B08A6F}" dt="2023-10-27T13:31:42.579" v="692" actId="2696"/>
        <pc:sldMkLst>
          <pc:docMk/>
          <pc:sldMk cId="764274790" sldId="522"/>
        </pc:sldMkLst>
      </pc:sldChg>
      <pc:sldChg chg="del">
        <pc:chgData name="NÝDRLE Pavel Ing." userId="d844defc-2987-4ff0-aed9-563c51eaca96" providerId="ADAL" clId="{CA1F812F-B7E6-4EAC-B3E9-2D7760B08A6F}" dt="2023-10-27T13:30:25.315" v="650" actId="2696"/>
        <pc:sldMkLst>
          <pc:docMk/>
          <pc:sldMk cId="3333219677" sldId="523"/>
        </pc:sldMkLst>
      </pc:sldChg>
      <pc:sldChg chg="del">
        <pc:chgData name="NÝDRLE Pavel Ing." userId="d844defc-2987-4ff0-aed9-563c51eaca96" providerId="ADAL" clId="{CA1F812F-B7E6-4EAC-B3E9-2D7760B08A6F}" dt="2023-10-27T13:30:27.363" v="651" actId="2696"/>
        <pc:sldMkLst>
          <pc:docMk/>
          <pc:sldMk cId="2550748017" sldId="524"/>
        </pc:sldMkLst>
      </pc:sldChg>
      <pc:sldChg chg="del">
        <pc:chgData name="NÝDRLE Pavel Ing." userId="d844defc-2987-4ff0-aed9-563c51eaca96" providerId="ADAL" clId="{CA1F812F-B7E6-4EAC-B3E9-2D7760B08A6F}" dt="2023-10-27T13:30:43.131" v="658" actId="2696"/>
        <pc:sldMkLst>
          <pc:docMk/>
          <pc:sldMk cId="2144581462" sldId="525"/>
        </pc:sldMkLst>
      </pc:sldChg>
      <pc:sldChg chg="del">
        <pc:chgData name="NÝDRLE Pavel Ing." userId="d844defc-2987-4ff0-aed9-563c51eaca96" providerId="ADAL" clId="{CA1F812F-B7E6-4EAC-B3E9-2D7760B08A6F}" dt="2023-10-27T13:30:44.939" v="659" actId="2696"/>
        <pc:sldMkLst>
          <pc:docMk/>
          <pc:sldMk cId="1246963572" sldId="526"/>
        </pc:sldMkLst>
      </pc:sldChg>
      <pc:sldChg chg="del">
        <pc:chgData name="NÝDRLE Pavel Ing." userId="d844defc-2987-4ff0-aed9-563c51eaca96" providerId="ADAL" clId="{CA1F812F-B7E6-4EAC-B3E9-2D7760B08A6F}" dt="2023-10-27T13:30:37.826" v="655" actId="2696"/>
        <pc:sldMkLst>
          <pc:docMk/>
          <pc:sldMk cId="1338508480" sldId="527"/>
        </pc:sldMkLst>
      </pc:sldChg>
      <pc:sldChg chg="del">
        <pc:chgData name="NÝDRLE Pavel Ing." userId="d844defc-2987-4ff0-aed9-563c51eaca96" providerId="ADAL" clId="{CA1F812F-B7E6-4EAC-B3E9-2D7760B08A6F}" dt="2023-10-27T13:31:30.308" v="685" actId="2696"/>
        <pc:sldMkLst>
          <pc:docMk/>
          <pc:sldMk cId="1509864874" sldId="528"/>
        </pc:sldMkLst>
      </pc:sldChg>
      <pc:sldChg chg="del">
        <pc:chgData name="NÝDRLE Pavel Ing." userId="d844defc-2987-4ff0-aed9-563c51eaca96" providerId="ADAL" clId="{CA1F812F-B7E6-4EAC-B3E9-2D7760B08A6F}" dt="2023-10-27T13:31:28.499" v="684" actId="2696"/>
        <pc:sldMkLst>
          <pc:docMk/>
          <pc:sldMk cId="1495392350" sldId="529"/>
        </pc:sldMkLst>
      </pc:sldChg>
      <pc:sldChg chg="addSp delSp modSp add mod">
        <pc:chgData name="NÝDRLE Pavel Ing." userId="d844defc-2987-4ff0-aed9-563c51eaca96" providerId="ADAL" clId="{CA1F812F-B7E6-4EAC-B3E9-2D7760B08A6F}" dt="2023-10-27T13:19:27.263" v="509" actId="20577"/>
        <pc:sldMkLst>
          <pc:docMk/>
          <pc:sldMk cId="1546230259" sldId="530"/>
        </pc:sldMkLst>
        <pc:spChg chg="mod">
          <ac:chgData name="NÝDRLE Pavel Ing." userId="d844defc-2987-4ff0-aed9-563c51eaca96" providerId="ADAL" clId="{CA1F812F-B7E6-4EAC-B3E9-2D7760B08A6F}" dt="2023-10-27T13:19:27.263" v="509" actId="20577"/>
          <ac:spMkLst>
            <pc:docMk/>
            <pc:sldMk cId="1546230259" sldId="530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0:39.763" v="361" actId="6549"/>
          <ac:spMkLst>
            <pc:docMk/>
            <pc:sldMk cId="1546230259" sldId="530"/>
            <ac:spMk id="9" creationId="{00000000-0000-0000-0000-000000000000}"/>
          </ac:spMkLst>
        </pc:spChg>
        <pc:picChg chg="add del">
          <ac:chgData name="NÝDRLE Pavel Ing." userId="d844defc-2987-4ff0-aed9-563c51eaca96" providerId="ADAL" clId="{CA1F812F-B7E6-4EAC-B3E9-2D7760B08A6F}" dt="2023-10-27T13:17:33.431" v="462"/>
          <ac:picMkLst>
            <pc:docMk/>
            <pc:sldMk cId="1546230259" sldId="530"/>
            <ac:picMk id="3" creationId="{8FD221E0-50AD-9E9E-8539-B85E29F0D8FE}"/>
          </ac:picMkLst>
        </pc:picChg>
        <pc:picChg chg="add del mod">
          <ac:chgData name="NÝDRLE Pavel Ing." userId="d844defc-2987-4ff0-aed9-563c51eaca96" providerId="ADAL" clId="{CA1F812F-B7E6-4EAC-B3E9-2D7760B08A6F}" dt="2023-10-27T13:18:03.633" v="472"/>
          <ac:picMkLst>
            <pc:docMk/>
            <pc:sldMk cId="1546230259" sldId="530"/>
            <ac:picMk id="5" creationId="{2D5E0DA2-20F4-CA09-525D-38B89F5D96FF}"/>
          </ac:picMkLst>
        </pc:picChg>
        <pc:picChg chg="add del">
          <ac:chgData name="NÝDRLE Pavel Ing." userId="d844defc-2987-4ff0-aed9-563c51eaca96" providerId="ADAL" clId="{CA1F812F-B7E6-4EAC-B3E9-2D7760B08A6F}" dt="2023-10-27T13:18:07.735" v="474"/>
          <ac:picMkLst>
            <pc:docMk/>
            <pc:sldMk cId="1546230259" sldId="530"/>
            <ac:picMk id="7" creationId="{32AB1E70-3A0B-66F0-AB5B-C320D9B6B1A5}"/>
          </ac:picMkLst>
        </pc:picChg>
      </pc:sldChg>
      <pc:sldChg chg="modSp add mod">
        <pc:chgData name="NÝDRLE Pavel Ing." userId="d844defc-2987-4ff0-aed9-563c51eaca96" providerId="ADAL" clId="{CA1F812F-B7E6-4EAC-B3E9-2D7760B08A6F}" dt="2023-10-27T13:21:18.642" v="526" actId="115"/>
        <pc:sldMkLst>
          <pc:docMk/>
          <pc:sldMk cId="3292303395" sldId="531"/>
        </pc:sldMkLst>
        <pc:spChg chg="mod">
          <ac:chgData name="NÝDRLE Pavel Ing." userId="d844defc-2987-4ff0-aed9-563c51eaca96" providerId="ADAL" clId="{CA1F812F-B7E6-4EAC-B3E9-2D7760B08A6F}" dt="2023-10-27T13:21:18.642" v="526" actId="115"/>
          <ac:spMkLst>
            <pc:docMk/>
            <pc:sldMk cId="3292303395" sldId="531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9:59.115" v="512" actId="6549"/>
          <ac:spMkLst>
            <pc:docMk/>
            <pc:sldMk cId="3292303395" sldId="531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3:26.059" v="560" actId="115"/>
        <pc:sldMkLst>
          <pc:docMk/>
          <pc:sldMk cId="452340255" sldId="532"/>
        </pc:sldMkLst>
        <pc:spChg chg="mod">
          <ac:chgData name="NÝDRLE Pavel Ing." userId="d844defc-2987-4ff0-aed9-563c51eaca96" providerId="ADAL" clId="{CA1F812F-B7E6-4EAC-B3E9-2D7760B08A6F}" dt="2023-10-27T13:23:26.059" v="560" actId="115"/>
          <ac:spMkLst>
            <pc:docMk/>
            <pc:sldMk cId="452340255" sldId="532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1:37.976" v="529" actId="6549"/>
          <ac:spMkLst>
            <pc:docMk/>
            <pc:sldMk cId="452340255" sldId="532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6:50.939" v="596" actId="115"/>
        <pc:sldMkLst>
          <pc:docMk/>
          <pc:sldMk cId="875694965" sldId="533"/>
        </pc:sldMkLst>
        <pc:spChg chg="mod">
          <ac:chgData name="NÝDRLE Pavel Ing." userId="d844defc-2987-4ff0-aed9-563c51eaca96" providerId="ADAL" clId="{CA1F812F-B7E6-4EAC-B3E9-2D7760B08A6F}" dt="2023-10-27T13:26:50.939" v="596" actId="115"/>
          <ac:spMkLst>
            <pc:docMk/>
            <pc:sldMk cId="875694965" sldId="533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3:44.779" v="563" actId="6549"/>
          <ac:spMkLst>
            <pc:docMk/>
            <pc:sldMk cId="875694965" sldId="533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9:36.980" v="647" actId="11"/>
        <pc:sldMkLst>
          <pc:docMk/>
          <pc:sldMk cId="3418827726" sldId="534"/>
        </pc:sldMkLst>
        <pc:spChg chg="mod">
          <ac:chgData name="NÝDRLE Pavel Ing." userId="d844defc-2987-4ff0-aed9-563c51eaca96" providerId="ADAL" clId="{CA1F812F-B7E6-4EAC-B3E9-2D7760B08A6F}" dt="2023-10-27T13:29:36.980" v="647" actId="11"/>
          <ac:spMkLst>
            <pc:docMk/>
            <pc:sldMk cId="3418827726" sldId="534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7:09.142" v="599" actId="6549"/>
          <ac:spMkLst>
            <pc:docMk/>
            <pc:sldMk cId="3418827726" sldId="534"/>
            <ac:spMk id="9" creationId="{00000000-0000-0000-0000-000000000000}"/>
          </ac:spMkLst>
        </pc:spChg>
      </pc:sldChg>
    </pc:docChg>
  </pc:docChgLst>
  <pc:docChgLst>
    <pc:chgData name="PRČINA Anton Ing." userId="S::prcina.anton@uhul.cz::33457225-58fb-4a3c-bb2c-68dc90a0a3af" providerId="AD" clId="Web-{F6DB3A99-719C-47EB-89DD-9014D38256F9}"/>
    <pc:docChg chg="addSld modSld">
      <pc:chgData name="PRČINA Anton Ing." userId="S::prcina.anton@uhul.cz::33457225-58fb-4a3c-bb2c-68dc90a0a3af" providerId="AD" clId="Web-{F6DB3A99-719C-47EB-89DD-9014D38256F9}" dt="2023-10-11T10:32:33.129" v="2"/>
      <pc:docMkLst>
        <pc:docMk/>
      </pc:docMkLst>
      <pc:sldChg chg="addSp delSp modSp add replId">
        <pc:chgData name="PRČINA Anton Ing." userId="S::prcina.anton@uhul.cz::33457225-58fb-4a3c-bb2c-68dc90a0a3af" providerId="AD" clId="Web-{F6DB3A99-719C-47EB-89DD-9014D38256F9}" dt="2023-10-11T10:32:33.129" v="2"/>
        <pc:sldMkLst>
          <pc:docMk/>
          <pc:sldMk cId="1509864874" sldId="528"/>
        </pc:sldMkLst>
        <pc:picChg chg="add mod">
          <ac:chgData name="PRČINA Anton Ing." userId="S::prcina.anton@uhul.cz::33457225-58fb-4a3c-bb2c-68dc90a0a3af" providerId="AD" clId="Web-{F6DB3A99-719C-47EB-89DD-9014D38256F9}" dt="2023-10-11T10:32:33.129" v="2"/>
          <ac:picMkLst>
            <pc:docMk/>
            <pc:sldMk cId="1509864874" sldId="528"/>
            <ac:picMk id="3" creationId="{FEDF5A3E-E254-EAC8-3F58-3543E38447F1}"/>
          </ac:picMkLst>
        </pc:picChg>
        <pc:picChg chg="del">
          <ac:chgData name="PRČINA Anton Ing." userId="S::prcina.anton@uhul.cz::33457225-58fb-4a3c-bb2c-68dc90a0a3af" providerId="AD" clId="Web-{F6DB3A99-719C-47EB-89DD-9014D38256F9}" dt="2023-10-11T10:32:25.660" v="1"/>
          <ac:picMkLst>
            <pc:docMk/>
            <pc:sldMk cId="1509864874" sldId="528"/>
            <ac:picMk id="4" creationId="{E54E55AA-891F-4A80-86AB-D30E374879E8}"/>
          </ac:picMkLst>
        </pc:picChg>
      </pc:sldChg>
    </pc:docChg>
  </pc:docChgLst>
  <pc:docChgLst>
    <pc:chgData name="NÝDRLE Pavel Ing." userId="d844defc-2987-4ff0-aed9-563c51eaca96" providerId="ADAL" clId="{81CAAAF6-BE28-41E7-97E0-47EAE1B1E174}"/>
    <pc:docChg chg="undo redo custSel addSld delSld modSld sldOrd">
      <pc:chgData name="NÝDRLE Pavel Ing." userId="d844defc-2987-4ff0-aed9-563c51eaca96" providerId="ADAL" clId="{81CAAAF6-BE28-41E7-97E0-47EAE1B1E174}" dt="2023-10-10T14:16:16.920" v="916" actId="255"/>
      <pc:docMkLst>
        <pc:docMk/>
      </pc:docMkLst>
      <pc:sldChg chg="modSp mod">
        <pc:chgData name="NÝDRLE Pavel Ing." userId="d844defc-2987-4ff0-aed9-563c51eaca96" providerId="ADAL" clId="{81CAAAF6-BE28-41E7-97E0-47EAE1B1E174}" dt="2023-10-10T10:45:48.248" v="773" actId="6549"/>
        <pc:sldMkLst>
          <pc:docMk/>
          <pc:sldMk cId="0" sldId="308"/>
        </pc:sldMkLst>
        <pc:spChg chg="mod">
          <ac:chgData name="NÝDRLE Pavel Ing." userId="d844defc-2987-4ff0-aed9-563c51eaca96" providerId="ADAL" clId="{81CAAAF6-BE28-41E7-97E0-47EAE1B1E174}" dt="2023-10-10T10:45:48.248" v="773" actId="6549"/>
          <ac:spMkLst>
            <pc:docMk/>
            <pc:sldMk cId="0" sldId="308"/>
            <ac:spMk id="5" creationId="{695C8C51-64CC-4E4B-B3CE-D724A4BAD4B8}"/>
          </ac:spMkLst>
        </pc:spChg>
      </pc:sldChg>
      <pc:sldChg chg="modSp mod delCm modCm">
        <pc:chgData name="NÝDRLE Pavel Ing." userId="d844defc-2987-4ff0-aed9-563c51eaca96" providerId="ADAL" clId="{81CAAAF6-BE28-41E7-97E0-47EAE1B1E174}" dt="2023-10-10T09:02:01.754" v="115" actId="20577"/>
        <pc:sldMkLst>
          <pc:docMk/>
          <pc:sldMk cId="1192585809" sldId="334"/>
        </pc:sldMkLst>
        <pc:spChg chg="mod">
          <ac:chgData name="NÝDRLE Pavel Ing." userId="d844defc-2987-4ff0-aed9-563c51eaca96" providerId="ADAL" clId="{81CAAAF6-BE28-41E7-97E0-47EAE1B1E174}" dt="2023-10-10T09:02:01.754" v="115" actId="20577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81CAAAF6-BE28-41E7-97E0-47EAE1B1E174}" dt="2023-10-10T06:56:46.023" v="10" actId="1076"/>
          <ac:spMkLst>
            <pc:docMk/>
            <pc:sldMk cId="1192585809" sldId="334"/>
            <ac:spMk id="8" creationId="{00000000-0000-0000-0000-000000000000}"/>
          </ac:spMkLst>
        </pc:spChg>
      </pc:sldChg>
      <pc:sldChg chg="modSp mod">
        <pc:chgData name="NÝDRLE Pavel Ing." userId="d844defc-2987-4ff0-aed9-563c51eaca96" providerId="ADAL" clId="{81CAAAF6-BE28-41E7-97E0-47EAE1B1E174}" dt="2023-10-10T09:08:12.070" v="122" actId="6549"/>
        <pc:sldMkLst>
          <pc:docMk/>
          <pc:sldMk cId="3811460193" sldId="415"/>
        </pc:sldMkLst>
        <pc:spChg chg="mod">
          <ac:chgData name="NÝDRLE Pavel Ing." userId="d844defc-2987-4ff0-aed9-563c51eaca96" providerId="ADAL" clId="{81CAAAF6-BE28-41E7-97E0-47EAE1B1E174}" dt="2023-10-10T09:08:12.070" v="122" actId="6549"/>
          <ac:spMkLst>
            <pc:docMk/>
            <pc:sldMk cId="3811460193" sldId="415"/>
            <ac:spMk id="6" creationId="{93BAEEBE-9D58-96B4-3A56-8261959FDB20}"/>
          </ac:spMkLst>
        </pc:spChg>
      </pc:sldChg>
      <pc:sldChg chg="addCm delCm modCm modNotesTx">
        <pc:chgData name="NÝDRLE Pavel Ing." userId="d844defc-2987-4ff0-aed9-563c51eaca96" providerId="ADAL" clId="{81CAAAF6-BE28-41E7-97E0-47EAE1B1E174}" dt="2023-10-10T10:01:38.019" v="584" actId="20577"/>
        <pc:sldMkLst>
          <pc:docMk/>
          <pc:sldMk cId="1744019744" sldId="467"/>
        </pc:sldMkLst>
      </pc:sldChg>
      <pc:sldChg chg="delCm">
        <pc:chgData name="NÝDRLE Pavel Ing." userId="d844defc-2987-4ff0-aed9-563c51eaca96" providerId="ADAL" clId="{81CAAAF6-BE28-41E7-97E0-47EAE1B1E174}" dt="2023-10-10T06:59:53.062" v="56" actId="1592"/>
        <pc:sldMkLst>
          <pc:docMk/>
          <pc:sldMk cId="522507500" sldId="473"/>
        </pc:sldMkLst>
      </pc:sldChg>
      <pc:sldChg chg="modSp mod delCm">
        <pc:chgData name="NÝDRLE Pavel Ing." userId="d844defc-2987-4ff0-aed9-563c51eaca96" providerId="ADAL" clId="{81CAAAF6-BE28-41E7-97E0-47EAE1B1E174}" dt="2023-10-10T09:20:03.459" v="194" actId="1592"/>
        <pc:sldMkLst>
          <pc:docMk/>
          <pc:sldMk cId="658445089" sldId="474"/>
        </pc:sldMkLst>
        <pc:spChg chg="mod">
          <ac:chgData name="NÝDRLE Pavel Ing." userId="d844defc-2987-4ff0-aed9-563c51eaca96" providerId="ADAL" clId="{81CAAAF6-BE28-41E7-97E0-47EAE1B1E174}" dt="2023-10-10T09:20:00" v="193" actId="20577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81CAAAF6-BE28-41E7-97E0-47EAE1B1E174}" dt="2023-10-10T09:21:28.067" v="196" actId="6549"/>
        <pc:sldMkLst>
          <pc:docMk/>
          <pc:sldMk cId="1505162605" sldId="477"/>
        </pc:sldMkLst>
        <pc:spChg chg="mod">
          <ac:chgData name="NÝDRLE Pavel Ing." userId="d844defc-2987-4ff0-aed9-563c51eaca96" providerId="ADAL" clId="{81CAAAF6-BE28-41E7-97E0-47EAE1B1E174}" dt="2023-10-10T09:21:28.067" v="196" actId="6549"/>
          <ac:spMkLst>
            <pc:docMk/>
            <pc:sldMk cId="1505162605" sldId="477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81CAAAF6-BE28-41E7-97E0-47EAE1B1E174}" dt="2023-10-10T09:22:27.971" v="199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81CAAAF6-BE28-41E7-97E0-47EAE1B1E174}" dt="2023-10-10T09:22:27.971" v="199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10:11:47.835" v="621" actId="20577"/>
        <pc:sldMkLst>
          <pc:docMk/>
          <pc:sldMk cId="2368908159" sldId="480"/>
        </pc:sldMkLst>
        <pc:spChg chg="mod">
          <ac:chgData name="NÝDRLE Pavel Ing." userId="d844defc-2987-4ff0-aed9-563c51eaca96" providerId="ADAL" clId="{81CAAAF6-BE28-41E7-97E0-47EAE1B1E174}" dt="2023-10-10T10:11:03.036" v="602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7:00:54.943" v="57" actId="1592"/>
        <pc:sldMkLst>
          <pc:docMk/>
          <pc:sldMk cId="2256339074" sldId="481"/>
        </pc:sldMkLst>
      </pc:sldChg>
      <pc:sldChg chg="delCm">
        <pc:chgData name="NÝDRLE Pavel Ing." userId="d844defc-2987-4ff0-aed9-563c51eaca96" providerId="ADAL" clId="{81CAAAF6-BE28-41E7-97E0-47EAE1B1E174}" dt="2023-10-10T10:12:22.637" v="632" actId="1592"/>
        <pc:sldMkLst>
          <pc:docMk/>
          <pc:sldMk cId="1629010330" sldId="482"/>
        </pc:sldMkLst>
      </pc:sldChg>
      <pc:sldChg chg="modSp mod delCm">
        <pc:chgData name="NÝDRLE Pavel Ing." userId="d844defc-2987-4ff0-aed9-563c51eaca96" providerId="ADAL" clId="{81CAAAF6-BE28-41E7-97E0-47EAE1B1E174}" dt="2023-10-10T10:26:46.031" v="671" actId="1592"/>
        <pc:sldMkLst>
          <pc:docMk/>
          <pc:sldMk cId="3857036903" sldId="484"/>
        </pc:sldMkLst>
        <pc:spChg chg="mod">
          <ac:chgData name="NÝDRLE Pavel Ing." userId="d844defc-2987-4ff0-aed9-563c51eaca96" providerId="ADAL" clId="{81CAAAF6-BE28-41E7-97E0-47EAE1B1E174}" dt="2023-10-10T10:26:44.430" v="670" actId="20577"/>
          <ac:spMkLst>
            <pc:docMk/>
            <pc:sldMk cId="3857036903" sldId="484"/>
            <ac:spMk id="6" creationId="{93BAEEBE-9D58-96B4-3A56-8261959FDB20}"/>
          </ac:spMkLst>
        </pc:spChg>
      </pc:sldChg>
      <pc:sldChg chg="modSp mod addCm delCm modCm modNotesTx">
        <pc:chgData name="NÝDRLE Pavel Ing." userId="d844defc-2987-4ff0-aed9-563c51eaca96" providerId="ADAL" clId="{81CAAAF6-BE28-41E7-97E0-47EAE1B1E174}" dt="2023-10-10T10:45:17.473" v="772" actId="1592"/>
        <pc:sldMkLst>
          <pc:docMk/>
          <pc:sldMk cId="3140080198" sldId="486"/>
        </pc:sldMkLst>
        <pc:spChg chg="mod">
          <ac:chgData name="NÝDRLE Pavel Ing." userId="d844defc-2987-4ff0-aed9-563c51eaca96" providerId="ADAL" clId="{81CAAAF6-BE28-41E7-97E0-47EAE1B1E174}" dt="2023-10-10T10:30:51.029" v="763" actId="20577"/>
          <ac:spMkLst>
            <pc:docMk/>
            <pc:sldMk cId="3140080198" sldId="486"/>
            <ac:spMk id="6" creationId="{93BAEEBE-9D58-96B4-3A56-8261959FDB20}"/>
          </ac:spMkLst>
        </pc:spChg>
      </pc:sldChg>
      <pc:sldChg chg="modSp del mod delCm">
        <pc:chgData name="NÝDRLE Pavel Ing." userId="d844defc-2987-4ff0-aed9-563c51eaca96" providerId="ADAL" clId="{81CAAAF6-BE28-41E7-97E0-47EAE1B1E174}" dt="2023-10-10T10:33:43.845" v="770" actId="2696"/>
        <pc:sldMkLst>
          <pc:docMk/>
          <pc:sldMk cId="2319439251" sldId="487"/>
        </pc:sldMkLst>
        <pc:spChg chg="mod">
          <ac:chgData name="NÝDRLE Pavel Ing." userId="d844defc-2987-4ff0-aed9-563c51eaca96" providerId="ADAL" clId="{81CAAAF6-BE28-41E7-97E0-47EAE1B1E174}" dt="2023-10-10T10:32:59.493" v="764" actId="207"/>
          <ac:spMkLst>
            <pc:docMk/>
            <pc:sldMk cId="2319439251" sldId="487"/>
            <ac:spMk id="3" creationId="{00000000-0000-0000-0000-000000000000}"/>
          </ac:spMkLst>
        </pc:spChg>
        <pc:spChg chg="mod">
          <ac:chgData name="NÝDRLE Pavel Ing." userId="d844defc-2987-4ff0-aed9-563c51eaca96" providerId="ADAL" clId="{81CAAAF6-BE28-41E7-97E0-47EAE1B1E174}" dt="2023-10-10T10:33:02.732" v="765" actId="207"/>
          <ac:spMkLst>
            <pc:docMk/>
            <pc:sldMk cId="2319439251" sldId="487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7:01:35.851" v="58" actId="1592"/>
        <pc:sldMkLst>
          <pc:docMk/>
          <pc:sldMk cId="3416820250" sldId="489"/>
        </pc:sldMkLst>
      </pc:sldChg>
      <pc:sldChg chg="modSp mod">
        <pc:chgData name="NÝDRLE Pavel Ing." userId="d844defc-2987-4ff0-aed9-563c51eaca96" providerId="ADAL" clId="{81CAAAF6-BE28-41E7-97E0-47EAE1B1E174}" dt="2023-10-10T09:11:40.618" v="161" actId="20577"/>
        <pc:sldMkLst>
          <pc:docMk/>
          <pc:sldMk cId="670512013" sldId="491"/>
        </pc:sldMkLst>
        <pc:spChg chg="mod">
          <ac:chgData name="NÝDRLE Pavel Ing." userId="d844defc-2987-4ff0-aed9-563c51eaca96" providerId="ADAL" clId="{81CAAAF6-BE28-41E7-97E0-47EAE1B1E174}" dt="2023-10-10T09:11:40.618" v="161" actId="20577"/>
          <ac:spMkLst>
            <pc:docMk/>
            <pc:sldMk cId="670512013" sldId="491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6:59:41.165" v="55" actId="1592"/>
        <pc:sldMkLst>
          <pc:docMk/>
          <pc:sldMk cId="3907508074" sldId="492"/>
        </pc:sldMkLst>
      </pc:sldChg>
      <pc:sldChg chg="delCm">
        <pc:chgData name="NÝDRLE Pavel Ing." userId="d844defc-2987-4ff0-aed9-563c51eaca96" providerId="ADAL" clId="{81CAAAF6-BE28-41E7-97E0-47EAE1B1E174}" dt="2023-10-10T07:23:01.868" v="59" actId="1592"/>
        <pc:sldMkLst>
          <pc:docMk/>
          <pc:sldMk cId="2214154633" sldId="493"/>
        </pc:sldMkLst>
      </pc:sldChg>
      <pc:sldChg chg="modSp mod">
        <pc:chgData name="NÝDRLE Pavel Ing." userId="d844defc-2987-4ff0-aed9-563c51eaca96" providerId="ADAL" clId="{81CAAAF6-BE28-41E7-97E0-47EAE1B1E174}" dt="2023-10-10T07:34:35.002" v="61"/>
        <pc:sldMkLst>
          <pc:docMk/>
          <pc:sldMk cId="288734260" sldId="495"/>
        </pc:sldMkLst>
        <pc:spChg chg="mod">
          <ac:chgData name="NÝDRLE Pavel Ing." userId="d844defc-2987-4ff0-aed9-563c51eaca96" providerId="ADAL" clId="{81CAAAF6-BE28-41E7-97E0-47EAE1B1E174}" dt="2023-10-10T07:34:35.002" v="61"/>
          <ac:spMkLst>
            <pc:docMk/>
            <pc:sldMk cId="288734260" sldId="495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10:12:13.331" v="630" actId="20577"/>
        <pc:sldMkLst>
          <pc:docMk/>
          <pc:sldMk cId="2756500604" sldId="496"/>
        </pc:sldMkLst>
        <pc:spChg chg="mod">
          <ac:chgData name="NÝDRLE Pavel Ing." userId="d844defc-2987-4ff0-aed9-563c51eaca96" providerId="ADAL" clId="{81CAAAF6-BE28-41E7-97E0-47EAE1B1E174}" dt="2023-10-10T10:12:08.836" v="623" actId="207"/>
          <ac:spMkLst>
            <pc:docMk/>
            <pc:sldMk cId="2756500604" sldId="496"/>
            <ac:spMk id="6" creationId="{93BAEEBE-9D58-96B4-3A56-8261959FDB20}"/>
          </ac:spMkLst>
        </pc:spChg>
      </pc:sldChg>
      <pc:sldChg chg="delCm modNotesTx">
        <pc:chgData name="NÝDRLE Pavel Ing." userId="d844defc-2987-4ff0-aed9-563c51eaca96" providerId="ADAL" clId="{81CAAAF6-BE28-41E7-97E0-47EAE1B1E174}" dt="2023-10-10T10:08:19.155" v="601" actId="1592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81CAAAF6-BE28-41E7-97E0-47EAE1B1E174}" dt="2023-10-10T10:06:52.476" v="589" actId="5793"/>
        <pc:sldMkLst>
          <pc:docMk/>
          <pc:sldMk cId="275710930" sldId="505"/>
        </pc:sldMkLst>
        <pc:spChg chg="mod">
          <ac:chgData name="NÝDRLE Pavel Ing." userId="d844defc-2987-4ff0-aed9-563c51eaca96" providerId="ADAL" clId="{81CAAAF6-BE28-41E7-97E0-47EAE1B1E174}" dt="2023-10-10T10:06:52.476" v="589" actId="5793"/>
          <ac:spMkLst>
            <pc:docMk/>
            <pc:sldMk cId="275710930" sldId="505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81CAAAF6-BE28-41E7-97E0-47EAE1B1E174}" dt="2023-10-10T06:58:59.703" v="54" actId="1592"/>
        <pc:sldMkLst>
          <pc:docMk/>
          <pc:sldMk cId="3672837390" sldId="511"/>
        </pc:sldMkLst>
        <pc:spChg chg="mod">
          <ac:chgData name="NÝDRLE Pavel Ing." userId="d844defc-2987-4ff0-aed9-563c51eaca96" providerId="ADAL" clId="{81CAAAF6-BE28-41E7-97E0-47EAE1B1E174}" dt="2023-10-10T06:58:55.840" v="53" actId="6549"/>
          <ac:spMkLst>
            <pc:docMk/>
            <pc:sldMk cId="3672837390" sldId="511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81CAAAF6-BE28-41E7-97E0-47EAE1B1E174}" dt="2023-10-10T14:16:16.920" v="916" actId="255"/>
        <pc:sldMkLst>
          <pc:docMk/>
          <pc:sldMk cId="2790210829" sldId="514"/>
        </pc:sldMkLst>
        <pc:spChg chg="mod">
          <ac:chgData name="NÝDRLE Pavel Ing." userId="d844defc-2987-4ff0-aed9-563c51eaca96" providerId="ADAL" clId="{81CAAAF6-BE28-41E7-97E0-47EAE1B1E174}" dt="2023-10-10T14:16:16.920" v="916" actId="255"/>
          <ac:spMkLst>
            <pc:docMk/>
            <pc:sldMk cId="2790210829" sldId="51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81CAAAF6-BE28-41E7-97E0-47EAE1B1E174}" dt="2023-10-10T10:20:14.729" v="667" actId="255"/>
        <pc:sldMkLst>
          <pc:docMk/>
          <pc:sldMk cId="4271878082" sldId="520"/>
        </pc:sldMkLst>
        <pc:spChg chg="mod">
          <ac:chgData name="NÝDRLE Pavel Ing." userId="d844defc-2987-4ff0-aed9-563c51eaca96" providerId="ADAL" clId="{81CAAAF6-BE28-41E7-97E0-47EAE1B1E174}" dt="2023-10-10T10:20:14.729" v="667" actId="255"/>
          <ac:spMkLst>
            <pc:docMk/>
            <pc:sldMk cId="4271878082" sldId="520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09:29:19.498" v="400" actId="20577"/>
        <pc:sldMkLst>
          <pc:docMk/>
          <pc:sldMk cId="3899523993" sldId="521"/>
        </pc:sldMkLst>
        <pc:spChg chg="mod">
          <ac:chgData name="NÝDRLE Pavel Ing." userId="d844defc-2987-4ff0-aed9-563c51eaca96" providerId="ADAL" clId="{81CAAAF6-BE28-41E7-97E0-47EAE1B1E174}" dt="2023-10-10T09:27:58.490" v="263" actId="20577"/>
          <ac:spMkLst>
            <pc:docMk/>
            <pc:sldMk cId="3899523993" sldId="521"/>
            <ac:spMk id="6" creationId="{93BAEEBE-9D58-96B4-3A56-8261959FDB20}"/>
          </ac:spMkLst>
        </pc:spChg>
      </pc:sldChg>
      <pc:sldChg chg="del delCm">
        <pc:chgData name="NÝDRLE Pavel Ing." userId="d844defc-2987-4ff0-aed9-563c51eaca96" providerId="ADAL" clId="{81CAAAF6-BE28-41E7-97E0-47EAE1B1E174}" dt="2023-10-10T06:57:27.177" v="15" actId="2696"/>
        <pc:sldMkLst>
          <pc:docMk/>
          <pc:sldMk cId="1192585809" sldId="523"/>
        </pc:sldMkLst>
      </pc:sldChg>
      <pc:sldChg chg="modSp add mod ord">
        <pc:chgData name="NÝDRLE Pavel Ing." userId="d844defc-2987-4ff0-aed9-563c51eaca96" providerId="ADAL" clId="{81CAAAF6-BE28-41E7-97E0-47EAE1B1E174}" dt="2023-10-10T09:55:00.397" v="429" actId="255"/>
        <pc:sldMkLst>
          <pc:docMk/>
          <pc:sldMk cId="3333219677" sldId="523"/>
        </pc:sldMkLst>
        <pc:spChg chg="mod">
          <ac:chgData name="NÝDRLE Pavel Ing." userId="d844defc-2987-4ff0-aed9-563c51eaca96" providerId="ADAL" clId="{81CAAAF6-BE28-41E7-97E0-47EAE1B1E174}" dt="2023-10-10T09:55:00.397" v="429" actId="255"/>
          <ac:spMkLst>
            <pc:docMk/>
            <pc:sldMk cId="3333219677" sldId="523"/>
            <ac:spMk id="4" creationId="{E8B4945C-F6DA-5945-A453-FBE7BD90BF99}"/>
          </ac:spMkLst>
        </pc:spChg>
        <pc:spChg chg="mod">
          <ac:chgData name="NÝDRLE Pavel Ing." userId="d844defc-2987-4ff0-aed9-563c51eaca96" providerId="ADAL" clId="{81CAAAF6-BE28-41E7-97E0-47EAE1B1E174}" dt="2023-10-10T07:48:31.650" v="65"/>
          <ac:spMkLst>
            <pc:docMk/>
            <pc:sldMk cId="3333219677" sldId="523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1CAAAF6-BE28-41E7-97E0-47EAE1B1E174}" dt="2023-10-10T09:57:17.125" v="443" actId="115"/>
        <pc:sldMkLst>
          <pc:docMk/>
          <pc:sldMk cId="2550748017" sldId="524"/>
        </pc:sldMkLst>
        <pc:spChg chg="mod">
          <ac:chgData name="NÝDRLE Pavel Ing." userId="d844defc-2987-4ff0-aed9-563c51eaca96" providerId="ADAL" clId="{81CAAAF6-BE28-41E7-97E0-47EAE1B1E174}" dt="2023-10-10T09:57:17.125" v="443" actId="115"/>
          <ac:spMkLst>
            <pc:docMk/>
            <pc:sldMk cId="2550748017" sldId="524"/>
            <ac:spMk id="4" creationId="{E8B4945C-F6DA-5945-A453-FBE7BD90BF99}"/>
          </ac:spMkLst>
        </pc:spChg>
      </pc:sldChg>
      <pc:sldChg chg="modSp add del mod">
        <pc:chgData name="NÝDRLE Pavel Ing." userId="d844defc-2987-4ff0-aed9-563c51eaca96" providerId="ADAL" clId="{81CAAAF6-BE28-41E7-97E0-47EAE1B1E174}" dt="2023-10-10T09:07:21.800" v="120" actId="2696"/>
        <pc:sldMkLst>
          <pc:docMk/>
          <pc:sldMk cId="2044275653" sldId="525"/>
        </pc:sldMkLst>
        <pc:spChg chg="mod">
          <ac:chgData name="NÝDRLE Pavel Ing." userId="d844defc-2987-4ff0-aed9-563c51eaca96" providerId="ADAL" clId="{81CAAAF6-BE28-41E7-97E0-47EAE1B1E174}" dt="2023-10-10T07:52:45.135" v="103" actId="1076"/>
          <ac:spMkLst>
            <pc:docMk/>
            <pc:sldMk cId="2044275653" sldId="525"/>
            <ac:spMk id="4" creationId="{E8B4945C-F6DA-5945-A453-FBE7BD90BF99}"/>
          </ac:spMkLst>
        </pc:spChg>
      </pc:sldChg>
      <pc:sldChg chg="addSp delSp modSp add mod">
        <pc:chgData name="NÝDRLE Pavel Ing." userId="d844defc-2987-4ff0-aed9-563c51eaca96" providerId="ADAL" clId="{81CAAAF6-BE28-41E7-97E0-47EAE1B1E174}" dt="2023-10-10T14:09:07.223" v="803" actId="207"/>
        <pc:sldMkLst>
          <pc:docMk/>
          <pc:sldMk cId="2144581462" sldId="525"/>
        </pc:sldMkLst>
        <pc:spChg chg="del">
          <ac:chgData name="NÝDRLE Pavel Ing." userId="d844defc-2987-4ff0-aed9-563c51eaca96" providerId="ADAL" clId="{81CAAAF6-BE28-41E7-97E0-47EAE1B1E174}" dt="2023-10-10T14:05:17.200" v="775" actId="478"/>
          <ac:spMkLst>
            <pc:docMk/>
            <pc:sldMk cId="2144581462" sldId="525"/>
            <ac:spMk id="3" creationId="{00000000-0000-0000-0000-000000000000}"/>
          </ac:spMkLst>
        </pc:spChg>
        <pc:spChg chg="add mod">
          <ac:chgData name="NÝDRLE Pavel Ing." userId="d844defc-2987-4ff0-aed9-563c51eaca96" providerId="ADAL" clId="{81CAAAF6-BE28-41E7-97E0-47EAE1B1E174}" dt="2023-10-10T14:08:16.344" v="800" actId="113"/>
          <ac:spMkLst>
            <pc:docMk/>
            <pc:sldMk cId="2144581462" sldId="525"/>
            <ac:spMk id="5" creationId="{F81C8A9D-7271-5592-5BAE-D94F0CD0CF9D}"/>
          </ac:spMkLst>
        </pc:spChg>
        <pc:spChg chg="mod">
          <ac:chgData name="NÝDRLE Pavel Ing." userId="d844defc-2987-4ff0-aed9-563c51eaca96" providerId="ADAL" clId="{81CAAAF6-BE28-41E7-97E0-47EAE1B1E174}" dt="2023-10-10T14:09:07.223" v="803" actId="207"/>
          <ac:spMkLst>
            <pc:docMk/>
            <pc:sldMk cId="2144581462" sldId="525"/>
            <ac:spMk id="6" creationId="{93BAEEBE-9D58-96B4-3A56-8261959FDB20}"/>
          </ac:spMkLst>
        </pc:spChg>
      </pc:sldChg>
      <pc:sldChg chg="delSp modSp add mod">
        <pc:chgData name="NÝDRLE Pavel Ing." userId="d844defc-2987-4ff0-aed9-563c51eaca96" providerId="ADAL" clId="{81CAAAF6-BE28-41E7-97E0-47EAE1B1E174}" dt="2023-10-10T14:12:58.455" v="831" actId="207"/>
        <pc:sldMkLst>
          <pc:docMk/>
          <pc:sldMk cId="1246963572" sldId="526"/>
        </pc:sldMkLst>
        <pc:spChg chg="del">
          <ac:chgData name="NÝDRLE Pavel Ing." userId="d844defc-2987-4ff0-aed9-563c51eaca96" providerId="ADAL" clId="{81CAAAF6-BE28-41E7-97E0-47EAE1B1E174}" dt="2023-10-10T14:11:13.738" v="806" actId="478"/>
          <ac:spMkLst>
            <pc:docMk/>
            <pc:sldMk cId="1246963572" sldId="526"/>
            <ac:spMk id="5" creationId="{F81C8A9D-7271-5592-5BAE-D94F0CD0CF9D}"/>
          </ac:spMkLst>
        </pc:spChg>
        <pc:spChg chg="mod">
          <ac:chgData name="NÝDRLE Pavel Ing." userId="d844defc-2987-4ff0-aed9-563c51eaca96" providerId="ADAL" clId="{81CAAAF6-BE28-41E7-97E0-47EAE1B1E174}" dt="2023-10-10T14:12:58.455" v="831" actId="207"/>
          <ac:spMkLst>
            <pc:docMk/>
            <pc:sldMk cId="1246963572" sldId="526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CCF089B9-6917-4AF1-91F0-B628220AB3ED}"/>
    <pc:docChg chg="undo custSel modSld modNotesMaster modHandout">
      <pc:chgData name="NÝDRLE Pavel Ing." userId="d844defc-2987-4ff0-aed9-563c51eaca96" providerId="ADAL" clId="{CCF089B9-6917-4AF1-91F0-B628220AB3ED}" dt="2023-10-13T12:27:03.619" v="74"/>
      <pc:docMkLst>
        <pc:docMk/>
      </pc:docMkLst>
      <pc:sldChg chg="modNotesTx">
        <pc:chgData name="NÝDRLE Pavel Ing." userId="d844defc-2987-4ff0-aed9-563c51eaca96" providerId="ADAL" clId="{CCF089B9-6917-4AF1-91F0-B628220AB3ED}" dt="2023-10-13T07:57:57.917" v="28" actId="113"/>
        <pc:sldMkLst>
          <pc:docMk/>
          <pc:sldMk cId="1744019744" sldId="467"/>
        </pc:sldMkLst>
      </pc:sldChg>
      <pc:sldChg chg="modNotesTx">
        <pc:chgData name="NÝDRLE Pavel Ing." userId="d844defc-2987-4ff0-aed9-563c51eaca96" providerId="ADAL" clId="{CCF089B9-6917-4AF1-91F0-B628220AB3ED}" dt="2023-10-13T08:02:52.913" v="35" actId="20577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CCF089B9-6917-4AF1-91F0-B628220AB3ED}" dt="2023-10-13T09:57:08.450" v="55" actId="115"/>
        <pc:sldMkLst>
          <pc:docMk/>
          <pc:sldMk cId="4182133375" sldId="506"/>
        </pc:sldMkLst>
        <pc:spChg chg="mod">
          <ac:chgData name="NÝDRLE Pavel Ing." userId="d844defc-2987-4ff0-aed9-563c51eaca96" providerId="ADAL" clId="{CCF089B9-6917-4AF1-91F0-B628220AB3ED}" dt="2023-10-13T09:57:08.450" v="55" actId="115"/>
          <ac:spMkLst>
            <pc:docMk/>
            <pc:sldMk cId="4182133375" sldId="506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11:07:14.214" v="70" actId="207"/>
        <pc:sldMkLst>
          <pc:docMk/>
          <pc:sldMk cId="1471334273" sldId="510"/>
        </pc:sldMkLst>
        <pc:spChg chg="mod">
          <ac:chgData name="NÝDRLE Pavel Ing." userId="d844defc-2987-4ff0-aed9-563c51eaca96" providerId="ADAL" clId="{CCF089B9-6917-4AF1-91F0-B628220AB3ED}" dt="2023-10-13T11:07:14.214" v="70" actId="207"/>
          <ac:spMkLst>
            <pc:docMk/>
            <pc:sldMk cId="1471334273" sldId="510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08:05:05.866" v="48" actId="115"/>
        <pc:sldMkLst>
          <pc:docMk/>
          <pc:sldMk cId="94606973" sldId="517"/>
        </pc:sldMkLst>
        <pc:spChg chg="mod">
          <ac:chgData name="NÝDRLE Pavel Ing." userId="d844defc-2987-4ff0-aed9-563c51eaca96" providerId="ADAL" clId="{CCF089B9-6917-4AF1-91F0-B628220AB3ED}" dt="2023-10-13T08:05:05.866" v="48" actId="115"/>
          <ac:spMkLst>
            <pc:docMk/>
            <pc:sldMk cId="94606973" sldId="517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CF089B9-6917-4AF1-91F0-B628220AB3ED}" dt="2023-10-13T08:05:21.159" v="49" actId="115"/>
        <pc:sldMkLst>
          <pc:docMk/>
          <pc:sldMk cId="3155715726" sldId="518"/>
        </pc:sldMkLst>
        <pc:spChg chg="mod">
          <ac:chgData name="NÝDRLE Pavel Ing." userId="d844defc-2987-4ff0-aed9-563c51eaca96" providerId="ADAL" clId="{CCF089B9-6917-4AF1-91F0-B628220AB3ED}" dt="2023-10-13T08:05:21.159" v="49" actId="115"/>
          <ac:spMkLst>
            <pc:docMk/>
            <pc:sldMk cId="3155715726" sldId="51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CF089B9-6917-4AF1-91F0-B628220AB3ED}" dt="2023-10-13T11:07:51.237" v="72" actId="115"/>
        <pc:sldMkLst>
          <pc:docMk/>
          <pc:sldMk cId="3333219677" sldId="523"/>
        </pc:sldMkLst>
        <pc:spChg chg="mod">
          <ac:chgData name="NÝDRLE Pavel Ing." userId="d844defc-2987-4ff0-aed9-563c51eaca96" providerId="ADAL" clId="{CCF089B9-6917-4AF1-91F0-B628220AB3ED}" dt="2023-10-13T11:07:51.237" v="72" actId="115"/>
          <ac:spMkLst>
            <pc:docMk/>
            <pc:sldMk cId="3333219677" sldId="523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07:58:25.295" v="30" actId="1076"/>
        <pc:sldMkLst>
          <pc:docMk/>
          <pc:sldMk cId="2144581462" sldId="525"/>
        </pc:sldMkLst>
        <pc:spChg chg="mod">
          <ac:chgData name="NÝDRLE Pavel Ing." userId="d844defc-2987-4ff0-aed9-563c51eaca96" providerId="ADAL" clId="{CCF089B9-6917-4AF1-91F0-B628220AB3ED}" dt="2023-10-13T07:58:25.295" v="30" actId="1076"/>
          <ac:spMkLst>
            <pc:docMk/>
            <pc:sldMk cId="2144581462" sldId="525"/>
            <ac:spMk id="5" creationId="{F81C8A9D-7271-5592-5BAE-D94F0CD0CF9D}"/>
          </ac:spMkLst>
        </pc:spChg>
      </pc:sldChg>
      <pc:sldChg chg="modSp mod modNotesTx">
        <pc:chgData name="NÝDRLE Pavel Ing." userId="d844defc-2987-4ff0-aed9-563c51eaca96" providerId="ADAL" clId="{CCF089B9-6917-4AF1-91F0-B628220AB3ED}" dt="2023-10-13T08:03:50.423" v="47" actId="6549"/>
        <pc:sldMkLst>
          <pc:docMk/>
          <pc:sldMk cId="1495392350" sldId="529"/>
        </pc:sldMkLst>
        <pc:spChg chg="mod">
          <ac:chgData name="NÝDRLE Pavel Ing." userId="d844defc-2987-4ff0-aed9-563c51eaca96" providerId="ADAL" clId="{CCF089B9-6917-4AF1-91F0-B628220AB3ED}" dt="2023-10-13T08:03:44.164" v="46" actId="6549"/>
          <ac:spMkLst>
            <pc:docMk/>
            <pc:sldMk cId="1495392350" sldId="529"/>
            <ac:spMk id="6" creationId="{93BAEEBE-9D58-96B4-3A56-8261959FDB20}"/>
          </ac:spMkLst>
        </pc:spChg>
      </pc:sldChg>
    </pc:docChg>
  </pc:docChgLst>
  <pc:docChgLst>
    <pc:chgData name="PRČINA Anton Ing." userId="33457225-58fb-4a3c-bb2c-68dc90a0a3af" providerId="ADAL" clId="{CD44C36E-9B99-4DF3-A628-02F0307EE7C0}"/>
    <pc:docChg chg="undo custSel modSld">
      <pc:chgData name="PRČINA Anton Ing." userId="33457225-58fb-4a3c-bb2c-68dc90a0a3af" providerId="ADAL" clId="{CD44C36E-9B99-4DF3-A628-02F0307EE7C0}" dt="2023-10-11T10:34:47.870" v="188" actId="1076"/>
      <pc:docMkLst>
        <pc:docMk/>
      </pc:docMkLst>
      <pc:sldChg chg="addSp delSp modSp">
        <pc:chgData name="PRČINA Anton Ing." userId="33457225-58fb-4a3c-bb2c-68dc90a0a3af" providerId="ADAL" clId="{CD44C36E-9B99-4DF3-A628-02F0307EE7C0}" dt="2023-10-11T10:09:56.988" v="66" actId="478"/>
        <pc:sldMkLst>
          <pc:docMk/>
          <pc:sldMk cId="1629010330" sldId="482"/>
        </pc:sldMkLst>
        <pc:spChg chg="del mod">
          <ac:chgData name="PRČINA Anton Ing." userId="33457225-58fb-4a3c-bb2c-68dc90a0a3af" providerId="ADAL" clId="{CD44C36E-9B99-4DF3-A628-02F0307EE7C0}" dt="2023-10-11T10:09:56.988" v="66" actId="478"/>
          <ac:spMkLst>
            <pc:docMk/>
            <pc:sldMk cId="1629010330" sldId="482"/>
            <ac:spMk id="3" creationId="{00000000-0000-0000-0000-000000000000}"/>
          </ac:spMkLst>
        </pc:spChg>
        <pc:spChg chg="del mod">
          <ac:chgData name="PRČINA Anton Ing." userId="33457225-58fb-4a3c-bb2c-68dc90a0a3af" providerId="ADAL" clId="{CD44C36E-9B99-4DF3-A628-02F0307EE7C0}" dt="2023-10-11T10:08:55.039" v="3" actId="478"/>
          <ac:spMkLst>
            <pc:docMk/>
            <pc:sldMk cId="1629010330" sldId="482"/>
            <ac:spMk id="6" creationId="{93BAEEBE-9D58-96B4-3A56-8261959FDB20}"/>
          </ac:spMkLst>
        </pc:spChg>
        <pc:picChg chg="add mod">
          <ac:chgData name="PRČINA Anton Ing." userId="33457225-58fb-4a3c-bb2c-68dc90a0a3af" providerId="ADAL" clId="{CD44C36E-9B99-4DF3-A628-02F0307EE7C0}" dt="2023-10-11T10:09:48.173" v="59" actId="14100"/>
          <ac:picMkLst>
            <pc:docMk/>
            <pc:sldMk cId="1629010330" sldId="482"/>
            <ac:picMk id="4" creationId="{E54E55AA-891F-4A80-86AB-D30E374879E8}"/>
          </ac:picMkLst>
        </pc:picChg>
      </pc:sldChg>
      <pc:sldChg chg="modSp">
        <pc:chgData name="PRČINA Anton Ing." userId="33457225-58fb-4a3c-bb2c-68dc90a0a3af" providerId="ADAL" clId="{CD44C36E-9B99-4DF3-A628-02F0307EE7C0}" dt="2023-10-11T10:34:47.870" v="188" actId="1076"/>
        <pc:sldMkLst>
          <pc:docMk/>
          <pc:sldMk cId="1509864874" sldId="528"/>
        </pc:sldMkLst>
        <pc:picChg chg="mod">
          <ac:chgData name="PRČINA Anton Ing." userId="33457225-58fb-4a3c-bb2c-68dc90a0a3af" providerId="ADAL" clId="{CD44C36E-9B99-4DF3-A628-02F0307EE7C0}" dt="2023-10-11T10:34:47.870" v="188" actId="1076"/>
          <ac:picMkLst>
            <pc:docMk/>
            <pc:sldMk cId="1509864874" sldId="528"/>
            <ac:picMk id="3" creationId="{FEDF5A3E-E254-EAC8-3F58-3543E38447F1}"/>
          </ac:picMkLst>
        </pc:picChg>
      </pc:sldChg>
    </pc:docChg>
  </pc:docChgLst>
  <pc:docChgLst>
    <pc:chgData name="NÝDRLE Pavel Ing." userId="d844defc-2987-4ff0-aed9-563c51eaca96" providerId="ADAL" clId="{A2025E18-BF6D-4360-B83B-1A3C791E191C}"/>
    <pc:docChg chg="undo redo custSel addSld delSld modSld sldOrd">
      <pc:chgData name="NÝDRLE Pavel Ing." userId="d844defc-2987-4ff0-aed9-563c51eaca96" providerId="ADAL" clId="{A2025E18-BF6D-4360-B83B-1A3C791E191C}" dt="2023-10-05T14:20:13.555" v="2195" actId="1076"/>
      <pc:docMkLst>
        <pc:docMk/>
      </pc:docMkLst>
      <pc:sldChg chg="modSp mod">
        <pc:chgData name="NÝDRLE Pavel Ing." userId="d844defc-2987-4ff0-aed9-563c51eaca96" providerId="ADAL" clId="{A2025E18-BF6D-4360-B83B-1A3C791E191C}" dt="2023-10-05T13:17:19.390" v="2156" actId="1076"/>
        <pc:sldMkLst>
          <pc:docMk/>
          <pc:sldMk cId="0" sldId="258"/>
        </pc:sldMkLst>
        <pc:spChg chg="mod">
          <ac:chgData name="NÝDRLE Pavel Ing." userId="d844defc-2987-4ff0-aed9-563c51eaca96" providerId="ADAL" clId="{A2025E18-BF6D-4360-B83B-1A3C791E191C}" dt="2023-10-05T13:17:19.390" v="2156" actId="1076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58.292" v="181" actId="6549"/>
        <pc:sldMkLst>
          <pc:docMk/>
          <pc:sldMk cId="0" sldId="308"/>
        </pc:sldMkLst>
        <pc:spChg chg="mod">
          <ac:chgData name="NÝDRLE Pavel Ing." userId="d844defc-2987-4ff0-aed9-563c51eaca96" providerId="ADAL" clId="{A2025E18-BF6D-4360-B83B-1A3C791E191C}" dt="2023-10-05T06:59:58.292" v="181" actId="6549"/>
          <ac:spMkLst>
            <pc:docMk/>
            <pc:sldMk cId="0" sldId="308"/>
            <ac:spMk id="5" creationId="{695C8C51-64CC-4E4B-B3CE-D724A4BAD4B8}"/>
          </ac:spMkLst>
        </pc:spChg>
      </pc:sldChg>
      <pc:sldChg chg="addCm delCm modCm">
        <pc:chgData name="NÝDRLE Pavel Ing." userId="d844defc-2987-4ff0-aed9-563c51eaca96" providerId="ADAL" clId="{A2025E18-BF6D-4360-B83B-1A3C791E191C}" dt="2023-10-05T14:17:54.359" v="2168"/>
        <pc:sldMkLst>
          <pc:docMk/>
          <pc:sldMk cId="1192585809" sldId="334"/>
        </pc:sldMkLst>
      </pc:sldChg>
      <pc:sldChg chg="modSp mod addCm delCm modCm">
        <pc:chgData name="NÝDRLE Pavel Ing." userId="d844defc-2987-4ff0-aed9-563c51eaca96" providerId="ADAL" clId="{A2025E18-BF6D-4360-B83B-1A3C791E191C}" dt="2023-10-05T10:15:47.143" v="796" actId="1589"/>
        <pc:sldMkLst>
          <pc:docMk/>
          <pc:sldMk cId="3811460193" sldId="415"/>
        </pc:sldMkLst>
        <pc:spChg chg="mod">
          <ac:chgData name="NÝDRLE Pavel Ing." userId="d844defc-2987-4ff0-aed9-563c51eaca96" providerId="ADAL" clId="{A2025E18-BF6D-4360-B83B-1A3C791E191C}" dt="2023-10-05T06:57:47.469" v="7" actId="6549"/>
          <ac:spMkLst>
            <pc:docMk/>
            <pc:sldMk cId="3811460193" sldId="415"/>
            <ac:spMk id="2" creationId="{00000000-0000-0000-0000-000000000000}"/>
          </ac:spMkLst>
        </pc:spChg>
      </pc:sldChg>
      <pc:sldChg chg="addCm modCm">
        <pc:chgData name="NÝDRLE Pavel Ing." userId="d844defc-2987-4ff0-aed9-563c51eaca96" providerId="ADAL" clId="{A2025E18-BF6D-4360-B83B-1A3C791E191C}" dt="2023-10-05T07:49:42.620" v="194"/>
        <pc:sldMkLst>
          <pc:docMk/>
          <pc:sldMk cId="2227262795" sldId="466"/>
        </pc:sldMkLst>
      </pc:sldChg>
      <pc:sldChg chg="modSp mod addCm">
        <pc:chgData name="NÝDRLE Pavel Ing." userId="d844defc-2987-4ff0-aed9-563c51eaca96" providerId="ADAL" clId="{A2025E18-BF6D-4360-B83B-1A3C791E191C}" dt="2023-10-05T10:36:56.413" v="845" actId="1589"/>
        <pc:sldMkLst>
          <pc:docMk/>
          <pc:sldMk cId="1744019744" sldId="467"/>
        </pc:sldMkLst>
        <pc:spChg chg="mod">
          <ac:chgData name="NÝDRLE Pavel Ing." userId="d844defc-2987-4ff0-aed9-563c51eaca96" providerId="ADAL" clId="{A2025E18-BF6D-4360-B83B-1A3C791E191C}" dt="2023-10-05T06:57:55.067" v="13" actId="6549"/>
          <ac:spMkLst>
            <pc:docMk/>
            <pc:sldMk cId="1744019744" sldId="467"/>
            <ac:spMk id="2" creationId="{00000000-0000-0000-0000-000000000000}"/>
          </ac:spMkLst>
        </pc:spChg>
      </pc:sldChg>
      <pc:sldChg chg="modSp mod delCm modNotesTx">
        <pc:chgData name="NÝDRLE Pavel Ing." userId="d844defc-2987-4ff0-aed9-563c51eaca96" providerId="ADAL" clId="{A2025E18-BF6D-4360-B83B-1A3C791E191C}" dt="2023-10-05T08:10:08.246" v="264" actId="1592"/>
        <pc:sldMkLst>
          <pc:docMk/>
          <pc:sldMk cId="3618766960" sldId="468"/>
        </pc:sldMkLst>
        <pc:spChg chg="mod">
          <ac:chgData name="NÝDRLE Pavel Ing." userId="d844defc-2987-4ff0-aed9-563c51eaca96" providerId="ADAL" clId="{A2025E18-BF6D-4360-B83B-1A3C791E191C}" dt="2023-10-05T06:57:59.771" v="19" actId="6549"/>
          <ac:spMkLst>
            <pc:docMk/>
            <pc:sldMk cId="3618766960" sldId="46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07:55:48.266" v="202" actId="6549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21:13.982" v="1163" actId="1589"/>
        <pc:sldMkLst>
          <pc:docMk/>
          <pc:sldMk cId="2148608554" sldId="469"/>
        </pc:sldMkLst>
        <pc:spChg chg="mod">
          <ac:chgData name="NÝDRLE Pavel Ing." userId="d844defc-2987-4ff0-aed9-563c51eaca96" providerId="ADAL" clId="{A2025E18-BF6D-4360-B83B-1A3C791E191C}" dt="2023-10-05T06:58:13.241" v="37" actId="6549"/>
          <ac:spMkLst>
            <pc:docMk/>
            <pc:sldMk cId="2148608554" sldId="469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11:21.676" v="1119" actId="5793"/>
          <ac:spMkLst>
            <pc:docMk/>
            <pc:sldMk cId="2148608554" sldId="46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19.023" v="43" actId="6549"/>
        <pc:sldMkLst>
          <pc:docMk/>
          <pc:sldMk cId="2363834419" sldId="470"/>
        </pc:sldMkLst>
        <pc:spChg chg="mod">
          <ac:chgData name="NÝDRLE Pavel Ing." userId="d844defc-2987-4ff0-aed9-563c51eaca96" providerId="ADAL" clId="{A2025E18-BF6D-4360-B83B-1A3C791E191C}" dt="2023-10-05T06:58:19.023" v="43" actId="6549"/>
          <ac:spMkLst>
            <pc:docMk/>
            <pc:sldMk cId="2363834419" sldId="470"/>
            <ac:spMk id="2" creationId="{00000000-0000-0000-0000-000000000000}"/>
          </ac:spMkLst>
        </pc:spChg>
      </pc:sldChg>
      <pc:sldChg chg="delSp modSp mod">
        <pc:chgData name="NÝDRLE Pavel Ing." userId="d844defc-2987-4ff0-aed9-563c51eaca96" providerId="ADAL" clId="{A2025E18-BF6D-4360-B83B-1A3C791E191C}" dt="2023-10-05T14:19:28.748" v="2185" actId="1076"/>
        <pc:sldMkLst>
          <pc:docMk/>
          <pc:sldMk cId="2007183086" sldId="471"/>
        </pc:sldMkLst>
        <pc:spChg chg="mod">
          <ac:chgData name="NÝDRLE Pavel Ing." userId="d844defc-2987-4ff0-aed9-563c51eaca96" providerId="ADAL" clId="{A2025E18-BF6D-4360-B83B-1A3C791E191C}" dt="2023-10-05T14:19:23.106" v="2183"/>
          <ac:spMkLst>
            <pc:docMk/>
            <pc:sldMk cId="2007183086" sldId="471"/>
            <ac:spMk id="2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4:19:25.854" v="2184" actId="478"/>
          <ac:spMkLst>
            <pc:docMk/>
            <pc:sldMk cId="2007183086" sldId="47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9:28.748" v="2185" actId="1076"/>
          <ac:spMkLst>
            <pc:docMk/>
            <pc:sldMk cId="2007183086" sldId="471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A2025E18-BF6D-4360-B83B-1A3C791E191C}" dt="2023-10-05T11:44:35.998" v="1227" actId="1592"/>
        <pc:sldMkLst>
          <pc:docMk/>
          <pc:sldMk cId="1783712230" sldId="472"/>
        </pc:sldMkLst>
        <pc:spChg chg="mod">
          <ac:chgData name="NÝDRLE Pavel Ing." userId="d844defc-2987-4ff0-aed9-563c51eaca96" providerId="ADAL" clId="{A2025E18-BF6D-4360-B83B-1A3C791E191C}" dt="2023-10-05T06:58:25.427" v="49" actId="6549"/>
          <ac:spMkLst>
            <pc:docMk/>
            <pc:sldMk cId="1783712230" sldId="47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44:29.028" v="1226" actId="20577"/>
          <ac:spMkLst>
            <pc:docMk/>
            <pc:sldMk cId="1783712230" sldId="472"/>
            <ac:spMk id="6" creationId="{93BAEEBE-9D58-96B4-3A56-8261959FDB20}"/>
          </ac:spMkLst>
        </pc:spChg>
      </pc:sldChg>
      <pc:sldChg chg="delSp modSp mod addCm delCm">
        <pc:chgData name="NÝDRLE Pavel Ing." userId="d844defc-2987-4ff0-aed9-563c51eaca96" providerId="ADAL" clId="{A2025E18-BF6D-4360-B83B-1A3C791E191C}" dt="2023-10-05T14:19:48.085" v="2189" actId="1076"/>
        <pc:sldMkLst>
          <pc:docMk/>
          <pc:sldMk cId="522507500" sldId="473"/>
        </pc:sldMkLst>
        <pc:spChg chg="mod">
          <ac:chgData name="NÝDRLE Pavel Ing." userId="d844defc-2987-4ff0-aed9-563c51eaca96" providerId="ADAL" clId="{A2025E18-BF6D-4360-B83B-1A3C791E191C}" dt="2023-10-05T14:19:41.735" v="2187"/>
          <ac:spMkLst>
            <pc:docMk/>
            <pc:sldMk cId="522507500" sldId="473"/>
            <ac:spMk id="2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4:19:44.790" v="2188" actId="478"/>
          <ac:spMkLst>
            <pc:docMk/>
            <pc:sldMk cId="522507500" sldId="473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9:48.085" v="2189" actId="1076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40.549" v="67" actId="6549"/>
        <pc:sldMkLst>
          <pc:docMk/>
          <pc:sldMk cId="658445089" sldId="474"/>
        </pc:sldMkLst>
        <pc:spChg chg="mod">
          <ac:chgData name="NÝDRLE Pavel Ing." userId="d844defc-2987-4ff0-aed9-563c51eaca96" providerId="ADAL" clId="{A2025E18-BF6D-4360-B83B-1A3C791E191C}" dt="2023-10-05T06:58:40.549" v="67" actId="6549"/>
          <ac:spMkLst>
            <pc:docMk/>
            <pc:sldMk cId="658445089" sldId="474"/>
            <ac:spMk id="2" creationId="{00000000-0000-0000-0000-00000000000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55:26.656" v="1428" actId="1589"/>
        <pc:sldMkLst>
          <pc:docMk/>
          <pc:sldMk cId="1551319777" sldId="475"/>
        </pc:sldMkLst>
        <pc:spChg chg="mod">
          <ac:chgData name="NÝDRLE Pavel Ing." userId="d844defc-2987-4ff0-aed9-563c51eaca96" providerId="ADAL" clId="{A2025E18-BF6D-4360-B83B-1A3C791E191C}" dt="2023-10-05T06:58:45.340" v="73" actId="6549"/>
          <ac:spMkLst>
            <pc:docMk/>
            <pc:sldMk cId="1551319777" sldId="475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3:24.516" v="1354" actId="1076"/>
          <ac:spMkLst>
            <pc:docMk/>
            <pc:sldMk cId="1551319777" sldId="475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5:03.655" v="1427" actId="20577"/>
          <ac:spMkLst>
            <pc:docMk/>
            <pc:sldMk cId="1551319777" sldId="47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2.881" v="85" actId="6549"/>
        <pc:sldMkLst>
          <pc:docMk/>
          <pc:sldMk cId="1659041314" sldId="476"/>
        </pc:sldMkLst>
        <pc:spChg chg="mod">
          <ac:chgData name="NÝDRLE Pavel Ing." userId="d844defc-2987-4ff0-aed9-563c51eaca96" providerId="ADAL" clId="{A2025E18-BF6D-4360-B83B-1A3C791E191C}" dt="2023-10-05T06:58:52.881" v="85" actId="6549"/>
          <ac:spMkLst>
            <pc:docMk/>
            <pc:sldMk cId="1659041314" sldId="47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6.031" v="91" actId="6549"/>
        <pc:sldMkLst>
          <pc:docMk/>
          <pc:sldMk cId="1505162605" sldId="477"/>
        </pc:sldMkLst>
        <pc:spChg chg="mod">
          <ac:chgData name="NÝDRLE Pavel Ing." userId="d844defc-2987-4ff0-aed9-563c51eaca96" providerId="ADAL" clId="{A2025E18-BF6D-4360-B83B-1A3C791E191C}" dt="2023-10-05T06:58:56.031" v="91" actId="6549"/>
          <ac:spMkLst>
            <pc:docMk/>
            <pc:sldMk cId="1505162605" sldId="477"/>
            <ac:spMk id="2" creationId="{00000000-0000-0000-0000-00000000000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23:40.083" v="1531" actId="6549"/>
        <pc:sldMkLst>
          <pc:docMk/>
          <pc:sldMk cId="2663809546" sldId="478"/>
        </pc:sldMkLst>
        <pc:spChg chg="mod">
          <ac:chgData name="NÝDRLE Pavel Ing." userId="d844defc-2987-4ff0-aed9-563c51eaca96" providerId="ADAL" clId="{A2025E18-BF6D-4360-B83B-1A3C791E191C}" dt="2023-10-05T06:59:02.378" v="103" actId="6549"/>
          <ac:spMkLst>
            <pc:docMk/>
            <pc:sldMk cId="2663809546" sldId="47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23:40.083" v="1531" actId="6549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23:48.857" v="1532" actId="1589"/>
        <pc:sldMkLst>
          <pc:docMk/>
          <pc:sldMk cId="137832283" sldId="479"/>
        </pc:sldMkLst>
        <pc:spChg chg="mod">
          <ac:chgData name="NÝDRLE Pavel Ing." userId="d844defc-2987-4ff0-aed9-563c51eaca96" providerId="ADAL" clId="{A2025E18-BF6D-4360-B83B-1A3C791E191C}" dt="2023-10-05T06:59:05.527" v="109" actId="6549"/>
          <ac:spMkLst>
            <pc:docMk/>
            <pc:sldMk cId="137832283" sldId="479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30:27.101" v="1786" actId="207"/>
        <pc:sldMkLst>
          <pc:docMk/>
          <pc:sldMk cId="2368908159" sldId="480"/>
        </pc:sldMkLst>
        <pc:spChg chg="mod">
          <ac:chgData name="NÝDRLE Pavel Ing." userId="d844defc-2987-4ff0-aed9-563c51eaca96" providerId="ADAL" clId="{A2025E18-BF6D-4360-B83B-1A3C791E191C}" dt="2023-10-05T06:59:12.617" v="115" actId="6549"/>
          <ac:spMkLst>
            <pc:docMk/>
            <pc:sldMk cId="2368908159" sldId="480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0:27.101" v="1786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12:33:24.980" v="2012" actId="313"/>
        <pc:sldMkLst>
          <pc:docMk/>
          <pc:sldMk cId="2256339074" sldId="481"/>
        </pc:sldMkLst>
        <pc:spChg chg="mod">
          <ac:chgData name="NÝDRLE Pavel Ing." userId="d844defc-2987-4ff0-aed9-563c51eaca96" providerId="ADAL" clId="{A2025E18-BF6D-4360-B83B-1A3C791E191C}" dt="2023-10-05T06:59:16.346" v="121" actId="6549"/>
          <ac:spMkLst>
            <pc:docMk/>
            <pc:sldMk cId="2256339074" sldId="48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3:24.980" v="2012" actId="313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34:08.058" v="2015" actId="1589"/>
        <pc:sldMkLst>
          <pc:docMk/>
          <pc:sldMk cId="1629010330" sldId="482"/>
        </pc:sldMkLst>
        <pc:spChg chg="mod">
          <ac:chgData name="NÝDRLE Pavel Ing." userId="d844defc-2987-4ff0-aed9-563c51eaca96" providerId="ADAL" clId="{A2025E18-BF6D-4360-B83B-1A3C791E191C}" dt="2023-10-05T12:33:38.210" v="2013" actId="207"/>
          <ac:spMkLst>
            <pc:docMk/>
            <pc:sldMk cId="1629010330" sldId="48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3:40.848" v="2014" actId="207"/>
          <ac:spMkLst>
            <pc:docMk/>
            <pc:sldMk cId="1629010330" sldId="482"/>
            <ac:spMk id="3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2.646" v="133" actId="6549"/>
        <pc:sldMkLst>
          <pc:docMk/>
          <pc:sldMk cId="801675316" sldId="483"/>
        </pc:sldMkLst>
        <pc:spChg chg="mod">
          <ac:chgData name="NÝDRLE Pavel Ing." userId="d844defc-2987-4ff0-aed9-563c51eaca96" providerId="ADAL" clId="{A2025E18-BF6D-4360-B83B-1A3C791E191C}" dt="2023-10-05T06:59:22.646" v="133" actId="6549"/>
          <ac:spMkLst>
            <pc:docMk/>
            <pc:sldMk cId="801675316" sldId="483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5.639" v="139" actId="6549"/>
        <pc:sldMkLst>
          <pc:docMk/>
          <pc:sldMk cId="3857036903" sldId="484"/>
        </pc:sldMkLst>
        <pc:spChg chg="mod">
          <ac:chgData name="NÝDRLE Pavel Ing." userId="d844defc-2987-4ff0-aed9-563c51eaca96" providerId="ADAL" clId="{A2025E18-BF6D-4360-B83B-1A3C791E191C}" dt="2023-10-05T06:59:25.639" v="139" actId="6549"/>
          <ac:spMkLst>
            <pc:docMk/>
            <pc:sldMk cId="3857036903" sldId="484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8.617" v="145" actId="6549"/>
        <pc:sldMkLst>
          <pc:docMk/>
          <pc:sldMk cId="3306397353" sldId="485"/>
        </pc:sldMkLst>
        <pc:spChg chg="mod">
          <ac:chgData name="NÝDRLE Pavel Ing." userId="d844defc-2987-4ff0-aed9-563c51eaca96" providerId="ADAL" clId="{A2025E18-BF6D-4360-B83B-1A3C791E191C}" dt="2023-10-05T06:59:28.617" v="145" actId="6549"/>
          <ac:spMkLst>
            <pc:docMk/>
            <pc:sldMk cId="3306397353" sldId="485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31.538" v="151" actId="6549"/>
        <pc:sldMkLst>
          <pc:docMk/>
          <pc:sldMk cId="3140080198" sldId="486"/>
        </pc:sldMkLst>
        <pc:spChg chg="mod">
          <ac:chgData name="NÝDRLE Pavel Ing." userId="d844defc-2987-4ff0-aed9-563c51eaca96" providerId="ADAL" clId="{A2025E18-BF6D-4360-B83B-1A3C791E191C}" dt="2023-10-05T06:59:31.538" v="151" actId="6549"/>
          <ac:spMkLst>
            <pc:docMk/>
            <pc:sldMk cId="3140080198" sldId="48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36:29.432" v="2028" actId="6549"/>
        <pc:sldMkLst>
          <pc:docMk/>
          <pc:sldMk cId="3229356377" sldId="488"/>
        </pc:sldMkLst>
        <pc:spChg chg="mod">
          <ac:chgData name="NÝDRLE Pavel Ing." userId="d844defc-2987-4ff0-aed9-563c51eaca96" providerId="ADAL" clId="{A2025E18-BF6D-4360-B83B-1A3C791E191C}" dt="2023-10-05T06:59:39.917" v="163" actId="6549"/>
          <ac:spMkLst>
            <pc:docMk/>
            <pc:sldMk cId="3229356377" sldId="48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5:35.704" v="2018" actId="20577"/>
          <ac:spMkLst>
            <pc:docMk/>
            <pc:sldMk cId="3229356377" sldId="488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6:29.432" v="2028" actId="6549"/>
          <ac:spMkLst>
            <pc:docMk/>
            <pc:sldMk cId="3229356377" sldId="48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42.823" v="169" actId="6549"/>
        <pc:sldMkLst>
          <pc:docMk/>
          <pc:sldMk cId="3416820250" sldId="489"/>
        </pc:sldMkLst>
        <pc:spChg chg="mod">
          <ac:chgData name="NÝDRLE Pavel Ing." userId="d844defc-2987-4ff0-aed9-563c51eaca96" providerId="ADAL" clId="{A2025E18-BF6D-4360-B83B-1A3C791E191C}" dt="2023-10-05T06:59:42.823" v="169" actId="6549"/>
          <ac:spMkLst>
            <pc:docMk/>
            <pc:sldMk cId="3416820250" sldId="489"/>
            <ac:spMk id="2" creationId="{00000000-0000-0000-0000-000000000000}"/>
          </ac:spMkLst>
        </pc:spChg>
      </pc:sldChg>
      <pc:sldChg chg="modSp mod delCm modCm">
        <pc:chgData name="NÝDRLE Pavel Ing." userId="d844defc-2987-4ff0-aed9-563c51eaca96" providerId="ADAL" clId="{A2025E18-BF6D-4360-B83B-1A3C791E191C}" dt="2023-10-05T11:05:33.397" v="1100" actId="20577"/>
        <pc:sldMkLst>
          <pc:docMk/>
          <pc:sldMk cId="670512013" sldId="491"/>
        </pc:sldMkLst>
        <pc:spChg chg="mod">
          <ac:chgData name="NÝDRLE Pavel Ing." userId="d844defc-2987-4ff0-aed9-563c51eaca96" providerId="ADAL" clId="{A2025E18-BF6D-4360-B83B-1A3C791E191C}" dt="2023-10-05T06:58:03.847" v="25" actId="6549"/>
          <ac:spMkLst>
            <pc:docMk/>
            <pc:sldMk cId="670512013" sldId="49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05:33.397" v="1100" actId="20577"/>
          <ac:spMkLst>
            <pc:docMk/>
            <pc:sldMk cId="670512013" sldId="491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05:15.072" v="1095" actId="6549"/>
        <pc:sldMkLst>
          <pc:docMk/>
          <pc:sldMk cId="3907508074" sldId="492"/>
        </pc:sldMkLst>
        <pc:spChg chg="mod">
          <ac:chgData name="NÝDRLE Pavel Ing." userId="d844defc-2987-4ff0-aed9-563c51eaca96" providerId="ADAL" clId="{A2025E18-BF6D-4360-B83B-1A3C791E191C}" dt="2023-10-05T06:58:08.613" v="31" actId="6549"/>
          <ac:spMkLst>
            <pc:docMk/>
            <pc:sldMk cId="3907508074" sldId="49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05:15.072" v="1095" actId="6549"/>
          <ac:spMkLst>
            <pc:docMk/>
            <pc:sldMk cId="3907508074" sldId="492"/>
            <ac:spMk id="6" creationId="{93BAEEBE-9D58-96B4-3A56-8261959FDB20}"/>
          </ac:spMkLst>
        </pc:spChg>
      </pc:sldChg>
      <pc:sldChg chg="modSp mod addCm modCm">
        <pc:chgData name="NÝDRLE Pavel Ing." userId="d844defc-2987-4ff0-aed9-563c51eaca96" providerId="ADAL" clId="{A2025E18-BF6D-4360-B83B-1A3C791E191C}" dt="2023-10-05T11:56:07.701" v="1434" actId="20577"/>
        <pc:sldMkLst>
          <pc:docMk/>
          <pc:sldMk cId="2214154633" sldId="493"/>
        </pc:sldMkLst>
        <pc:spChg chg="mod">
          <ac:chgData name="NÝDRLE Pavel Ing." userId="d844defc-2987-4ff0-aed9-563c51eaca96" providerId="ADAL" clId="{A2025E18-BF6D-4360-B83B-1A3C791E191C}" dt="2023-10-05T06:58:49.451" v="79" actId="6549"/>
          <ac:spMkLst>
            <pc:docMk/>
            <pc:sldMk cId="2214154633" sldId="493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6:07.701" v="1434" actId="20577"/>
          <ac:spMkLst>
            <pc:docMk/>
            <pc:sldMk cId="2214154633" sldId="49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9.054" v="97" actId="6549"/>
        <pc:sldMkLst>
          <pc:docMk/>
          <pc:sldMk cId="3798540580" sldId="494"/>
        </pc:sldMkLst>
        <pc:spChg chg="mod">
          <ac:chgData name="NÝDRLE Pavel Ing." userId="d844defc-2987-4ff0-aed9-563c51eaca96" providerId="ADAL" clId="{A2025E18-BF6D-4360-B83B-1A3C791E191C}" dt="2023-10-05T06:58:59.054" v="97" actId="6549"/>
          <ac:spMkLst>
            <pc:docMk/>
            <pc:sldMk cId="3798540580" sldId="494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29:12.211" v="1617" actId="313"/>
        <pc:sldMkLst>
          <pc:docMk/>
          <pc:sldMk cId="288734260" sldId="495"/>
        </pc:sldMkLst>
        <pc:spChg chg="mod">
          <ac:chgData name="NÝDRLE Pavel Ing." userId="d844defc-2987-4ff0-aed9-563c51eaca96" providerId="ADAL" clId="{A2025E18-BF6D-4360-B83B-1A3C791E191C}" dt="2023-10-05T12:29:12.211" v="1617" actId="313"/>
          <ac:spMkLst>
            <pc:docMk/>
            <pc:sldMk cId="288734260" sldId="495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A2025E18-BF6D-4360-B83B-1A3C791E191C}" dt="2023-10-05T12:01:05.204" v="1483" actId="6549"/>
        <pc:sldMkLst>
          <pc:docMk/>
          <pc:sldMk cId="2756500604" sldId="496"/>
        </pc:sldMkLst>
      </pc:sldChg>
      <pc:sldChg chg="modNotesTx">
        <pc:chgData name="NÝDRLE Pavel Ing." userId="d844defc-2987-4ff0-aed9-563c51eaca96" providerId="ADAL" clId="{A2025E18-BF6D-4360-B83B-1A3C791E191C}" dt="2023-10-05T12:01:12.812" v="1484" actId="6549"/>
        <pc:sldMkLst>
          <pc:docMk/>
          <pc:sldMk cId="1438448203" sldId="497"/>
        </pc:sldMkLst>
      </pc:sldChg>
      <pc:sldChg chg="addSp delSp modSp add mod">
        <pc:chgData name="NÝDRLE Pavel Ing." userId="d844defc-2987-4ff0-aed9-563c51eaca96" providerId="ADAL" clId="{A2025E18-BF6D-4360-B83B-1A3C791E191C}" dt="2023-10-05T08:11:36.709" v="283" actId="207"/>
        <pc:sldMkLst>
          <pc:docMk/>
          <pc:sldMk cId="899080033" sldId="504"/>
        </pc:sldMkLst>
        <pc:spChg chg="add del">
          <ac:chgData name="NÝDRLE Pavel Ing." userId="d844defc-2987-4ff0-aed9-563c51eaca96" providerId="ADAL" clId="{A2025E18-BF6D-4360-B83B-1A3C791E191C}" dt="2023-10-05T07:56:43.219" v="209" actId="22"/>
          <ac:spMkLst>
            <pc:docMk/>
            <pc:sldMk cId="899080033" sldId="504"/>
            <ac:spMk id="5" creationId="{50AEDC47-AF90-1812-8F24-9618B5D11491}"/>
          </ac:spMkLst>
        </pc:spChg>
        <pc:spChg chg="add del mod">
          <ac:chgData name="NÝDRLE Pavel Ing." userId="d844defc-2987-4ff0-aed9-563c51eaca96" providerId="ADAL" clId="{A2025E18-BF6D-4360-B83B-1A3C791E191C}" dt="2023-10-05T08:11:36.709" v="283" actId="207"/>
          <ac:spMkLst>
            <pc:docMk/>
            <pc:sldMk cId="899080033" sldId="504"/>
            <ac:spMk id="6" creationId="{93BAEEBE-9D58-96B4-3A56-8261959FDB20}"/>
          </ac:spMkLst>
        </pc:spChg>
      </pc:sldChg>
      <pc:sldChg chg="delSp modSp add mod">
        <pc:chgData name="NÝDRLE Pavel Ing." userId="d844defc-2987-4ff0-aed9-563c51eaca96" providerId="ADAL" clId="{A2025E18-BF6D-4360-B83B-1A3C791E191C}" dt="2023-10-05T14:18:25.172" v="2174" actId="1076"/>
        <pc:sldMkLst>
          <pc:docMk/>
          <pc:sldMk cId="275710930" sldId="505"/>
        </pc:sldMkLst>
        <pc:spChg chg="mod">
          <ac:chgData name="NÝDRLE Pavel Ing." userId="d844defc-2987-4ff0-aed9-563c51eaca96" providerId="ADAL" clId="{A2025E18-BF6D-4360-B83B-1A3C791E191C}" dt="2023-10-05T14:18:14.923" v="2170"/>
          <ac:spMkLst>
            <pc:docMk/>
            <pc:sldMk cId="275710930" sldId="505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18:21.115" v="2173" actId="478"/>
          <ac:spMkLst>
            <pc:docMk/>
            <pc:sldMk cId="275710930" sldId="505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8:25.172" v="2174" actId="1076"/>
          <ac:spMkLst>
            <pc:docMk/>
            <pc:sldMk cId="275710930" sldId="505"/>
            <ac:spMk id="6" creationId="{93BAEEBE-9D58-96B4-3A56-8261959FDB20}"/>
          </ac:spMkLst>
        </pc:spChg>
      </pc:sldChg>
      <pc:sldChg chg="addSp modSp add mod">
        <pc:chgData name="NÝDRLE Pavel Ing." userId="d844defc-2987-4ff0-aed9-563c51eaca96" providerId="ADAL" clId="{A2025E18-BF6D-4360-B83B-1A3C791E191C}" dt="2023-10-05T10:17:38.817" v="819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A2025E18-BF6D-4360-B83B-1A3C791E191C}" dt="2023-10-05T09:44:35.818" v="382"/>
          <ac:spMkLst>
            <pc:docMk/>
            <pc:sldMk cId="4182133375" sldId="506"/>
            <ac:spMk id="2" creationId="{00000000-0000-0000-0000-000000000000}"/>
          </ac:spMkLst>
        </pc:spChg>
        <pc:spChg chg="add mod">
          <ac:chgData name="NÝDRLE Pavel Ing." userId="d844defc-2987-4ff0-aed9-563c51eaca96" providerId="ADAL" clId="{A2025E18-BF6D-4360-B83B-1A3C791E191C}" dt="2023-10-05T10:17:38.817" v="819" actId="6549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A2025E18-BF6D-4360-B83B-1A3C791E191C}" dt="2023-10-05T09:48:36.923" v="426" actId="255"/>
          <ac:spMkLst>
            <pc:docMk/>
            <pc:sldMk cId="4182133375" sldId="506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A2025E18-BF6D-4360-B83B-1A3C791E191C}" dt="2023-10-05T10:16:27.557" v="803" actId="20577"/>
        <pc:sldMkLst>
          <pc:docMk/>
          <pc:sldMk cId="4033842680" sldId="507"/>
        </pc:sldMkLst>
        <pc:spChg chg="mod">
          <ac:chgData name="NÝDRLE Pavel Ing." userId="d844defc-2987-4ff0-aed9-563c51eaca96" providerId="ADAL" clId="{A2025E18-BF6D-4360-B83B-1A3C791E191C}" dt="2023-10-05T10:16:27.557" v="803" actId="20577"/>
          <ac:spMkLst>
            <pc:docMk/>
            <pc:sldMk cId="4033842680" sldId="507"/>
            <ac:spMk id="4" creationId="{E8B4945C-F6DA-5945-A453-FBE7BD90BF99}"/>
          </ac:spMkLst>
        </pc:spChg>
      </pc:sldChg>
      <pc:sldChg chg="modSp add del mod">
        <pc:chgData name="NÝDRLE Pavel Ing." userId="d844defc-2987-4ff0-aed9-563c51eaca96" providerId="ADAL" clId="{A2025E18-BF6D-4360-B83B-1A3C791E191C}" dt="2023-10-05T11:07:44.874" v="1114" actId="113"/>
        <pc:sldMkLst>
          <pc:docMk/>
          <pc:sldMk cId="473173611" sldId="508"/>
        </pc:sldMkLst>
        <pc:spChg chg="mod">
          <ac:chgData name="NÝDRLE Pavel Ing." userId="d844defc-2987-4ff0-aed9-563c51eaca96" providerId="ADAL" clId="{A2025E18-BF6D-4360-B83B-1A3C791E191C}" dt="2023-10-05T11:07:44.874" v="1114" actId="113"/>
          <ac:spMkLst>
            <pc:docMk/>
            <pc:sldMk cId="473173611" sldId="508"/>
            <ac:spMk id="4" creationId="{E8B4945C-F6DA-5945-A453-FBE7BD90BF99}"/>
          </ac:spMkLst>
        </pc:spChg>
      </pc:sldChg>
      <pc:sldChg chg="modSp add mod">
        <pc:chgData name="NÝDRLE Pavel Ing." userId="d844defc-2987-4ff0-aed9-563c51eaca96" providerId="ADAL" clId="{A2025E18-BF6D-4360-B83B-1A3C791E191C}" dt="2023-10-05T11:07:40.986" v="1113" actId="113"/>
        <pc:sldMkLst>
          <pc:docMk/>
          <pc:sldMk cId="1283316246" sldId="509"/>
        </pc:sldMkLst>
        <pc:spChg chg="mod">
          <ac:chgData name="NÝDRLE Pavel Ing." userId="d844defc-2987-4ff0-aed9-563c51eaca96" providerId="ADAL" clId="{A2025E18-BF6D-4360-B83B-1A3C791E191C}" dt="2023-10-05T11:07:40.986" v="1113" actId="113"/>
          <ac:spMkLst>
            <pc:docMk/>
            <pc:sldMk cId="1283316246" sldId="509"/>
            <ac:spMk id="4" creationId="{E8B4945C-F6DA-5945-A453-FBE7BD90BF99}"/>
          </ac:spMkLst>
        </pc:spChg>
      </pc:sldChg>
      <pc:sldChg chg="modSp add mod modNotesTx">
        <pc:chgData name="NÝDRLE Pavel Ing." userId="d844defc-2987-4ff0-aed9-563c51eaca96" providerId="ADAL" clId="{A2025E18-BF6D-4360-B83B-1A3C791E191C}" dt="2023-10-05T13:18:02.326" v="2162" actId="207"/>
        <pc:sldMkLst>
          <pc:docMk/>
          <pc:sldMk cId="1471334273" sldId="510"/>
        </pc:sldMkLst>
        <pc:spChg chg="mod">
          <ac:chgData name="NÝDRLE Pavel Ing." userId="d844defc-2987-4ff0-aed9-563c51eaca96" providerId="ADAL" clId="{A2025E18-BF6D-4360-B83B-1A3C791E191C}" dt="2023-10-05T13:18:02.326" v="2162" actId="207"/>
          <ac:spMkLst>
            <pc:docMk/>
            <pc:sldMk cId="1471334273" sldId="510"/>
            <ac:spMk id="4" creationId="{E8B4945C-F6DA-5945-A453-FBE7BD90BF99}"/>
          </ac:spMkLst>
        </pc:spChg>
      </pc:sldChg>
      <pc:sldChg chg="modSp add mod modNotesTx">
        <pc:chgData name="NÝDRLE Pavel Ing." userId="d844defc-2987-4ff0-aed9-563c51eaca96" providerId="ADAL" clId="{A2025E18-BF6D-4360-B83B-1A3C791E191C}" dt="2023-10-05T11:07:49.013" v="1115" actId="113"/>
        <pc:sldMkLst>
          <pc:docMk/>
          <pc:sldMk cId="3672837390" sldId="511"/>
        </pc:sldMkLst>
        <pc:spChg chg="mod">
          <ac:chgData name="NÝDRLE Pavel Ing." userId="d844defc-2987-4ff0-aed9-563c51eaca96" providerId="ADAL" clId="{A2025E18-BF6D-4360-B83B-1A3C791E191C}" dt="2023-10-05T11:07:49.013" v="1115" actId="113"/>
          <ac:spMkLst>
            <pc:docMk/>
            <pc:sldMk cId="3672837390" sldId="511"/>
            <ac:spMk id="4" creationId="{E8B4945C-F6DA-5945-A453-FBE7BD90BF99}"/>
          </ac:spMkLst>
        </pc:spChg>
      </pc:sldChg>
      <pc:sldChg chg="modSp add mod">
        <pc:chgData name="NÝDRLE Pavel Ing." userId="d844defc-2987-4ff0-aed9-563c51eaca96" providerId="ADAL" clId="{A2025E18-BF6D-4360-B83B-1A3C791E191C}" dt="2023-10-05T11:05:22.123" v="1097" actId="20577"/>
        <pc:sldMkLst>
          <pc:docMk/>
          <pc:sldMk cId="736581941" sldId="512"/>
        </pc:sldMkLst>
        <pc:spChg chg="mod">
          <ac:chgData name="NÝDRLE Pavel Ing." userId="d844defc-2987-4ff0-aed9-563c51eaca96" providerId="ADAL" clId="{A2025E18-BF6D-4360-B83B-1A3C791E191C}" dt="2023-10-05T11:05:22.123" v="1097" actId="20577"/>
          <ac:spMkLst>
            <pc:docMk/>
            <pc:sldMk cId="736581941" sldId="512"/>
            <ac:spMk id="6" creationId="{93BAEEBE-9D58-96B4-3A56-8261959FDB20}"/>
          </ac:spMkLst>
        </pc:spChg>
      </pc:sldChg>
      <pc:sldChg chg="addSp delSp modSp add mod">
        <pc:chgData name="NÝDRLE Pavel Ing." userId="d844defc-2987-4ff0-aed9-563c51eaca96" providerId="ADAL" clId="{A2025E18-BF6D-4360-B83B-1A3C791E191C}" dt="2023-10-05T14:18:56.732" v="2179" actId="1076"/>
        <pc:sldMkLst>
          <pc:docMk/>
          <pc:sldMk cId="3715396164" sldId="513"/>
        </pc:sldMkLst>
        <pc:spChg chg="mod">
          <ac:chgData name="NÝDRLE Pavel Ing." userId="d844defc-2987-4ff0-aed9-563c51eaca96" providerId="ADAL" clId="{A2025E18-BF6D-4360-B83B-1A3C791E191C}" dt="2023-10-05T14:18:43.977" v="2176"/>
          <ac:spMkLst>
            <pc:docMk/>
            <pc:sldMk cId="3715396164" sldId="513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18:49.502" v="2177" actId="478"/>
          <ac:spMkLst>
            <pc:docMk/>
            <pc:sldMk cId="3715396164" sldId="513"/>
            <ac:spMk id="3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1:17:36.879" v="1122" actId="478"/>
          <ac:spMkLst>
            <pc:docMk/>
            <pc:sldMk cId="3715396164" sldId="513"/>
            <ac:spMk id="6" creationId="{93BAEEBE-9D58-96B4-3A56-8261959FDB20}"/>
          </ac:spMkLst>
        </pc:spChg>
        <pc:spChg chg="add mod">
          <ac:chgData name="NÝDRLE Pavel Ing." userId="d844defc-2987-4ff0-aed9-563c51eaca96" providerId="ADAL" clId="{A2025E18-BF6D-4360-B83B-1A3C791E191C}" dt="2023-10-05T14:18:53.220" v="2178" actId="1076"/>
          <ac:spMkLst>
            <pc:docMk/>
            <pc:sldMk cId="3715396164" sldId="513"/>
            <ac:spMk id="7" creationId="{391B5A27-D7CB-8093-B41E-960A0F3ED2CA}"/>
          </ac:spMkLst>
        </pc:spChg>
        <pc:spChg chg="add mod">
          <ac:chgData name="NÝDRLE Pavel Ing." userId="d844defc-2987-4ff0-aed9-563c51eaca96" providerId="ADAL" clId="{A2025E18-BF6D-4360-B83B-1A3C791E191C}" dt="2023-10-05T11:20:16.673" v="1156" actId="6549"/>
          <ac:spMkLst>
            <pc:docMk/>
            <pc:sldMk cId="3715396164" sldId="513"/>
            <ac:spMk id="9" creationId="{79E73F8F-C8A1-148C-2D5C-352D9F92BDFD}"/>
          </ac:spMkLst>
        </pc:spChg>
        <pc:picChg chg="add mod">
          <ac:chgData name="NÝDRLE Pavel Ing." userId="d844defc-2987-4ff0-aed9-563c51eaca96" providerId="ADAL" clId="{A2025E18-BF6D-4360-B83B-1A3C791E191C}" dt="2023-10-05T14:18:56.732" v="2179" actId="1076"/>
          <ac:picMkLst>
            <pc:docMk/>
            <pc:sldMk cId="3715396164" sldId="513"/>
            <ac:picMk id="4" creationId="{7C2E84CF-A553-20F8-A08C-334A9C850DB7}"/>
          </ac:picMkLst>
        </pc:picChg>
      </pc:sldChg>
      <pc:sldChg chg="delSp modSp add mod">
        <pc:chgData name="NÝDRLE Pavel Ing." userId="d844defc-2987-4ff0-aed9-563c51eaca96" providerId="ADAL" clId="{A2025E18-BF6D-4360-B83B-1A3C791E191C}" dt="2023-10-05T14:20:13.555" v="2195" actId="1076"/>
        <pc:sldMkLst>
          <pc:docMk/>
          <pc:sldMk cId="2790210829" sldId="514"/>
        </pc:sldMkLst>
        <pc:spChg chg="mod">
          <ac:chgData name="NÝDRLE Pavel Ing." userId="d844defc-2987-4ff0-aed9-563c51eaca96" providerId="ADAL" clId="{A2025E18-BF6D-4360-B83B-1A3C791E191C}" dt="2023-10-05T14:20:02.131" v="2191"/>
          <ac:spMkLst>
            <pc:docMk/>
            <pc:sldMk cId="2790210829" sldId="514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20:08.277" v="2194" actId="478"/>
          <ac:spMkLst>
            <pc:docMk/>
            <pc:sldMk cId="2790210829" sldId="514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20:13.555" v="2195" actId="1076"/>
          <ac:spMkLst>
            <pc:docMk/>
            <pc:sldMk cId="2790210829" sldId="514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19:34.228" v="2163" actId="115"/>
        <pc:sldMkLst>
          <pc:docMk/>
          <pc:sldMk cId="3493805282" sldId="515"/>
        </pc:sldMkLst>
        <pc:spChg chg="mod">
          <ac:chgData name="NÝDRLE Pavel Ing." userId="d844defc-2987-4ff0-aed9-563c51eaca96" providerId="ADAL" clId="{A2025E18-BF6D-4360-B83B-1A3C791E191C}" dt="2023-10-05T13:19:34.228" v="2163" actId="115"/>
          <ac:spMkLst>
            <pc:docMk/>
            <pc:sldMk cId="3493805282" sldId="515"/>
            <ac:spMk id="6" creationId="{93BAEEBE-9D58-96B4-3A56-8261959FDB20}"/>
          </ac:spMkLst>
        </pc:spChg>
      </pc:sldChg>
      <pc:sldChg chg="addSp delSp modSp add mod">
        <pc:chgData name="NÝDRLE Pavel Ing." userId="d844defc-2987-4ff0-aed9-563c51eaca96" providerId="ADAL" clId="{A2025E18-BF6D-4360-B83B-1A3C791E191C}" dt="2023-10-05T13:00:19.924" v="2050" actId="255"/>
        <pc:sldMkLst>
          <pc:docMk/>
          <pc:sldMk cId="3004880998" sldId="516"/>
        </pc:sldMkLst>
        <pc:spChg chg="mod">
          <ac:chgData name="NÝDRLE Pavel Ing." userId="d844defc-2987-4ff0-aed9-563c51eaca96" providerId="ADAL" clId="{A2025E18-BF6D-4360-B83B-1A3C791E191C}" dt="2023-10-05T12:59:39.123" v="2042"/>
          <ac:spMkLst>
            <pc:docMk/>
            <pc:sldMk cId="3004880998" sldId="516"/>
            <ac:spMk id="2" creationId="{00000000-0000-0000-0000-000000000000}"/>
          </ac:spMkLst>
        </pc:spChg>
        <pc:spChg chg="add del mod">
          <ac:chgData name="NÝDRLE Pavel Ing." userId="d844defc-2987-4ff0-aed9-563c51eaca96" providerId="ADAL" clId="{A2025E18-BF6D-4360-B83B-1A3C791E191C}" dt="2023-10-05T12:59:51.475" v="2043" actId="478"/>
          <ac:spMkLst>
            <pc:docMk/>
            <pc:sldMk cId="3004880998" sldId="516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0:19.924" v="2050" actId="255"/>
          <ac:spMkLst>
            <pc:docMk/>
            <pc:sldMk cId="3004880998" sldId="516"/>
            <ac:spMk id="6" creationId="{93BAEEBE-9D58-96B4-3A56-8261959FDB20}"/>
          </ac:spMkLst>
        </pc:spChg>
      </pc:sldChg>
      <pc:sldChg chg="modSp add del mod">
        <pc:chgData name="NÝDRLE Pavel Ing." userId="d844defc-2987-4ff0-aed9-563c51eaca96" providerId="ADAL" clId="{A2025E18-BF6D-4360-B83B-1A3C791E191C}" dt="2023-10-05T13:05:46.850" v="2074" actId="1076"/>
        <pc:sldMkLst>
          <pc:docMk/>
          <pc:sldMk cId="94606973" sldId="517"/>
        </pc:sldMkLst>
        <pc:spChg chg="mod">
          <ac:chgData name="NÝDRLE Pavel Ing." userId="d844defc-2987-4ff0-aed9-563c51eaca96" providerId="ADAL" clId="{A2025E18-BF6D-4360-B83B-1A3C791E191C}" dt="2023-10-05T13:02:03.690" v="2058"/>
          <ac:spMkLst>
            <pc:docMk/>
            <pc:sldMk cId="94606973" sldId="517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46.850" v="2074" actId="1076"/>
          <ac:spMkLst>
            <pc:docMk/>
            <pc:sldMk cId="94606973" sldId="51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5:50.699" v="2075" actId="1076"/>
        <pc:sldMkLst>
          <pc:docMk/>
          <pc:sldMk cId="3155715726" sldId="518"/>
        </pc:sldMkLst>
        <pc:spChg chg="mod">
          <ac:chgData name="NÝDRLE Pavel Ing." userId="d844defc-2987-4ff0-aed9-563c51eaca96" providerId="ADAL" clId="{A2025E18-BF6D-4360-B83B-1A3C791E191C}" dt="2023-10-05T13:03:41.713" v="2066"/>
          <ac:spMkLst>
            <pc:docMk/>
            <pc:sldMk cId="3155715726" sldId="51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50.699" v="2075" actId="1076"/>
          <ac:spMkLst>
            <pc:docMk/>
            <pc:sldMk cId="3155715726" sldId="51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5:54.649" v="2076" actId="1076"/>
        <pc:sldMkLst>
          <pc:docMk/>
          <pc:sldMk cId="4285659032" sldId="519"/>
        </pc:sldMkLst>
        <pc:spChg chg="mod">
          <ac:chgData name="NÝDRLE Pavel Ing." userId="d844defc-2987-4ff0-aed9-563c51eaca96" providerId="ADAL" clId="{A2025E18-BF6D-4360-B83B-1A3C791E191C}" dt="2023-10-05T13:04:58.125" v="2070"/>
          <ac:spMkLst>
            <pc:docMk/>
            <pc:sldMk cId="4285659032" sldId="519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54.649" v="2076" actId="1076"/>
          <ac:spMkLst>
            <pc:docMk/>
            <pc:sldMk cId="4285659032" sldId="51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6:44.011" v="2080" actId="1076"/>
        <pc:sldMkLst>
          <pc:docMk/>
          <pc:sldMk cId="4271878082" sldId="520"/>
        </pc:sldMkLst>
        <pc:spChg chg="mod">
          <ac:chgData name="NÝDRLE Pavel Ing." userId="d844defc-2987-4ff0-aed9-563c51eaca96" providerId="ADAL" clId="{A2025E18-BF6D-4360-B83B-1A3C791E191C}" dt="2023-10-05T13:06:19.361" v="2078"/>
          <ac:spMkLst>
            <pc:docMk/>
            <pc:sldMk cId="4271878082" sldId="520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6:44.011" v="2080" actId="1076"/>
          <ac:spMkLst>
            <pc:docMk/>
            <pc:sldMk cId="4271878082" sldId="520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A2025E18-BF6D-4360-B83B-1A3C791E191C}" dt="2023-10-05T13:12:59.529" v="2129" actId="20577"/>
        <pc:sldMkLst>
          <pc:docMk/>
          <pc:sldMk cId="3899523993" sldId="521"/>
        </pc:sldMkLst>
        <pc:spChg chg="mod">
          <ac:chgData name="NÝDRLE Pavel Ing." userId="d844defc-2987-4ff0-aed9-563c51eaca96" providerId="ADAL" clId="{A2025E18-BF6D-4360-B83B-1A3C791E191C}" dt="2023-10-05T13:08:23.104" v="2089"/>
          <ac:spMkLst>
            <pc:docMk/>
            <pc:sldMk cId="3899523993" sldId="52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12:59.529" v="2129" actId="20577"/>
          <ac:spMkLst>
            <pc:docMk/>
            <pc:sldMk cId="3899523993" sldId="52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16:22.593" v="2154" actId="20577"/>
        <pc:sldMkLst>
          <pc:docMk/>
          <pc:sldMk cId="764274790" sldId="522"/>
        </pc:sldMkLst>
        <pc:spChg chg="mod">
          <ac:chgData name="NÝDRLE Pavel Ing." userId="d844defc-2987-4ff0-aed9-563c51eaca96" providerId="ADAL" clId="{A2025E18-BF6D-4360-B83B-1A3C791E191C}" dt="2023-10-05T13:16:22.593" v="2154" actId="20577"/>
          <ac:spMkLst>
            <pc:docMk/>
            <pc:sldMk cId="764274790" sldId="522"/>
            <ac:spMk id="6" creationId="{93BAEEBE-9D58-96B4-3A56-8261959FDB2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D175D-E507-4A2B-A1D0-D0A53C64A2B5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A367A-8C8E-4743-9631-743889D894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725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BAD4-EA66-4191-B987-95B9D964195A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6C178-4471-44D2-ACA9-E72A78DA0E1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203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416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262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865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4281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93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813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790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786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358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3825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703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/>
              <a:t>Kliknutím na ikonu přidáte obrázek.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FC53F">
                <a:lumMod val="27000"/>
                <a:lumOff val="73000"/>
                <a:alpha val="13000"/>
              </a:srgbClr>
            </a:gs>
            <a:gs pos="99000">
              <a:srgbClr val="9CB86E"/>
            </a:gs>
            <a:gs pos="100000">
              <a:srgbClr val="9CB86E"/>
            </a:gs>
            <a:gs pos="46000">
              <a:srgbClr val="7FC53F">
                <a:alpha val="19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Kliknutím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033C28-2F05-4320-A6F3-DD2DBF66A041}" type="datetimeFigureOut">
              <a:rPr lang="cs-CZ" smtClean="0"/>
              <a:pPr/>
              <a:t>30.10.2023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0276" y="1856678"/>
            <a:ext cx="8223448" cy="1572322"/>
          </a:xfrm>
        </p:spPr>
        <p:txBody>
          <a:bodyPr anchor="t" anchorCtr="0">
            <a:normAutofit fontScale="90000"/>
          </a:bodyPr>
          <a:lstStyle/>
          <a:p>
            <a:pPr algn="ctr"/>
            <a:r>
              <a:rPr lang="cs-CZ" sz="3600" cap="none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  <a:t>NÁVRH </a:t>
            </a:r>
            <a:br>
              <a:rPr lang="cs-CZ" sz="3600" cap="none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cs-CZ" sz="3600" cap="none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  <a:t>NA LEGISLATIVNÍ ÚPRAVU VÝNOSOVÉHO OCENĚNÍ LESA</a:t>
            </a:r>
            <a:endParaRPr lang="cs-CZ" sz="3600" dirty="0">
              <a:solidFill>
                <a:schemeClr val="tx1"/>
              </a:solidFill>
              <a:effectLst>
                <a:reflection endPos="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0276" y="3609891"/>
            <a:ext cx="82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/>
              <a:t>Ing. Pavel Nýdrle</a:t>
            </a:r>
          </a:p>
          <a:p>
            <a:pPr algn="ctr"/>
            <a:r>
              <a:rPr lang="cs-CZ" b="1"/>
              <a:t>ÚHÚL Brandýs nad Labem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48C4A4D-B415-4D12-9981-54E57F81E571}"/>
              </a:ext>
            </a:extLst>
          </p:cNvPr>
          <p:cNvSpPr txBox="1"/>
          <p:nvPr/>
        </p:nvSpPr>
        <p:spPr>
          <a:xfrm>
            <a:off x="1727684" y="536310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Kurz oceňování lesa a rostlinstva</a:t>
            </a:r>
          </a:p>
          <a:p>
            <a:pPr algn="ctr"/>
            <a:r>
              <a:rPr lang="cs-CZ" b="1" dirty="0"/>
              <a:t>MENDELU, LDF Brno</a:t>
            </a:r>
          </a:p>
          <a:p>
            <a:pPr algn="ctr"/>
            <a:r>
              <a:rPr lang="cs-CZ" b="1" dirty="0"/>
              <a:t>11. 11. 2023</a:t>
            </a:r>
          </a:p>
        </p:txBody>
      </p:sp>
    </p:spTree>
    <p:extLst>
      <p:ext uri="{BB962C8B-B14F-4D97-AF65-F5344CB8AC3E}">
        <p14:creationId xmlns:p14="http://schemas.microsoft.com/office/powerpoint/2010/main" val="119258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7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41852" y="2015232"/>
            <a:ext cx="8686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arenR" startAt="6"/>
            </a:pPr>
            <a:r>
              <a:rPr lang="pl-PL" dirty="0"/>
              <a:t>Při určování čistého výnosu z lesa se přihlíží k místním přírodním a výrobním podmínkám a k mimořádným okolnostem, zejména k výskytu přírodních kalamit.</a:t>
            </a:r>
          </a:p>
          <a:p>
            <a:pPr marL="342900" indent="-342900" algn="just">
              <a:buFont typeface="+mj-lt"/>
              <a:buAutoNum type="alphaLcParenR" startAt="6"/>
            </a:pPr>
            <a:endParaRPr lang="pl-PL" dirty="0"/>
          </a:p>
          <a:p>
            <a:pPr marL="342900" indent="-342900" algn="just">
              <a:buFont typeface="+mj-lt"/>
              <a:buAutoNum type="alphaLcParenR" startAt="6"/>
            </a:pPr>
            <a:r>
              <a:rPr lang="pl-PL" dirty="0"/>
              <a:t>V případě </a:t>
            </a:r>
            <a:r>
              <a:rPr lang="pl-PL" u="sng" dirty="0"/>
              <a:t>propachtovaného lesa</a:t>
            </a:r>
            <a:r>
              <a:rPr lang="pl-PL" dirty="0"/>
              <a:t> je roční čistý výnos z lesa tvořen součtem upraveného hospodářského výsledku před zdaněním a pachtovného odváděného vlastníkovi lesa. </a:t>
            </a:r>
          </a:p>
        </p:txBody>
      </p:sp>
    </p:spTree>
    <p:extLst>
      <p:ext uri="{BB962C8B-B14F-4D97-AF65-F5344CB8AC3E}">
        <p14:creationId xmlns:p14="http://schemas.microsoft.com/office/powerpoint/2010/main" val="3418827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 idx="4294967295"/>
          </p:nvPr>
        </p:nvSpPr>
        <p:spPr>
          <a:xfrm>
            <a:off x="685800" y="4852988"/>
            <a:ext cx="8458200" cy="1222375"/>
          </a:xfrm>
        </p:spPr>
        <p:txBody>
          <a:bodyPr>
            <a:normAutofit/>
          </a:bodyPr>
          <a:lstStyle/>
          <a:p>
            <a:r>
              <a:rPr lang="cs-CZ">
                <a:solidFill>
                  <a:schemeClr val="tx1"/>
                </a:solidFill>
              </a:rPr>
              <a:t>Děkuji za pozornost</a:t>
            </a:r>
            <a:br>
              <a:rPr lang="cs-CZ">
                <a:solidFill>
                  <a:schemeClr val="tx1"/>
                </a:solidFill>
              </a:rPr>
            </a:br>
            <a:endParaRPr lang="cs-CZ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95C8C51-64CC-4E4B-B3CE-D724A4BAD4B8}"/>
              </a:ext>
            </a:extLst>
          </p:cNvPr>
          <p:cNvSpPr txBox="1">
            <a:spLocks/>
          </p:cNvSpPr>
          <p:nvPr/>
        </p:nvSpPr>
        <p:spPr>
          <a:xfrm>
            <a:off x="304800" y="119139"/>
            <a:ext cx="8686800" cy="94275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cs-CZ" sz="2200" b="1" u="sng" cap="none">
              <a:solidFill>
                <a:prstClr val="black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algn="ctr"/>
            <a:r>
              <a:rPr lang="cs-CZ" sz="4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ÚVOD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745432"/>
            <a:ext cx="8686800" cy="5112568"/>
          </a:xfrm>
        </p:spPr>
        <p:txBody>
          <a:bodyPr>
            <a:normAutofit/>
          </a:bodyPr>
          <a:lstStyle/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q"/>
            </a:pPr>
            <a:r>
              <a:rPr lang="cs-C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Návrh pro zákon č. 151/1997 Sb., o oceňování majetku, ve znění platných předpisů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q"/>
            </a:pPr>
            <a:r>
              <a:rPr lang="cs-C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Návrh pro vyhlášku č. 441/2013 Sb., oceňovací vyhláška, ve znění platných předpisů</a:t>
            </a:r>
          </a:p>
          <a:p>
            <a:pPr marL="0" indent="0" algn="just">
              <a:lnSpc>
                <a:spcPct val="160000"/>
              </a:lnSpc>
              <a:buClrTx/>
              <a:buNone/>
            </a:pPr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60000"/>
              </a:lnSpc>
              <a:buClrTx/>
              <a:buNone/>
            </a:pPr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60000"/>
              </a:lnSpc>
              <a:buClrTx/>
              <a:buNone/>
            </a:pPr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Zákon č. 151/1997 Sb., o oceňování majetku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zákon (</a:t>
            </a:r>
            <a:r>
              <a:rPr lang="cs-CZ" sz="2200" b="1" dirty="0">
                <a:solidFill>
                  <a:srgbClr val="3399FF"/>
                </a:solidFill>
              </a:rPr>
              <a:t>úprava MF dne 31. 1. 2022</a:t>
            </a:r>
            <a:r>
              <a:rPr lang="cs-CZ" sz="2200" b="1" dirty="0">
                <a:solidFill>
                  <a:schemeClr val="tx1"/>
                </a:solidFill>
              </a:rPr>
              <a:t>)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22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2200" b="1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28600" y="2015232"/>
            <a:ext cx="86868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400" b="1" i="1" dirty="0"/>
              <a:t>Zapracování výnosového oceňování lesa do zákona o oceňování majetku a zavedení pojmu „celková ekonomická hodnota lesa“</a:t>
            </a:r>
          </a:p>
          <a:p>
            <a:pPr algn="ctr"/>
            <a:r>
              <a:rPr lang="cs-CZ" sz="1400" dirty="0"/>
              <a:t>(za současného znění zákona):</a:t>
            </a:r>
          </a:p>
          <a:p>
            <a:pPr algn="ctr"/>
            <a:endParaRPr lang="cs-CZ" sz="1400" dirty="0"/>
          </a:p>
          <a:p>
            <a:pPr algn="ctr"/>
            <a:r>
              <a:rPr lang="cs-CZ" dirty="0"/>
              <a:t>Díl (dle legislativních pravidel vlády)</a:t>
            </a:r>
          </a:p>
          <a:p>
            <a:pPr algn="ctr"/>
            <a:r>
              <a:rPr lang="cs-CZ" b="1" dirty="0"/>
              <a:t>Les</a:t>
            </a:r>
          </a:p>
          <a:p>
            <a:endParaRPr lang="cs-CZ" sz="1400" dirty="0"/>
          </a:p>
          <a:p>
            <a:pPr algn="ctr"/>
            <a:r>
              <a:rPr lang="cs-CZ" dirty="0"/>
              <a:t>§ ….</a:t>
            </a:r>
          </a:p>
          <a:p>
            <a:pPr algn="ctr"/>
            <a:r>
              <a:rPr lang="cs-CZ" b="1" dirty="0"/>
              <a:t>Oceňování lesa</a:t>
            </a:r>
          </a:p>
          <a:p>
            <a:endParaRPr lang="cs-CZ" dirty="0"/>
          </a:p>
          <a:p>
            <a:pPr marL="342900" indent="-342900" algn="just">
              <a:buFont typeface="+mj-lt"/>
              <a:buAutoNum type="arabicParenR"/>
            </a:pPr>
            <a:r>
              <a:rPr lang="cs-CZ" sz="1500" dirty="0"/>
              <a:t>Hodnota lesa se na základě produkční funkce (produkce dřeva, tj. zásobovací ekosystémová služba) určí</a:t>
            </a:r>
          </a:p>
          <a:p>
            <a:pPr marL="648000" indent="-342900" algn="just">
              <a:buFont typeface="+mj-lt"/>
              <a:buAutoNum type="alphaLcParenR"/>
            </a:pPr>
            <a:r>
              <a:rPr lang="cs-CZ" sz="1500" dirty="0"/>
              <a:t>jako součet ceny lesních pozemků podle § 12 a ceny lesních porostů podle § 15,</a:t>
            </a:r>
          </a:p>
          <a:p>
            <a:pPr marL="648000" indent="-342900" algn="just">
              <a:buFont typeface="+mj-lt"/>
              <a:buAutoNum type="alphaLcParenR"/>
            </a:pPr>
            <a:r>
              <a:rPr lang="cs-CZ" sz="1500" dirty="0"/>
              <a:t>jako celková cena od stanovené celkové výměry lesních pozemků výnosovým způsobem na základě určení čistého výnosu z lesa a jeho kapitalizace</a:t>
            </a:r>
          </a:p>
          <a:p>
            <a:pPr marL="342900" indent="-342900" algn="just">
              <a:buFont typeface="+mj-lt"/>
              <a:buAutoNum type="arabicParenR"/>
            </a:pPr>
            <a:endParaRPr lang="cs-CZ" sz="1500" dirty="0"/>
          </a:p>
          <a:p>
            <a:pPr marL="342900" indent="-342900" algn="just">
              <a:buFont typeface="+mj-lt"/>
              <a:buAutoNum type="arabicParenR" startAt="2"/>
            </a:pPr>
            <a:r>
              <a:rPr lang="cs-CZ" sz="1500" dirty="0"/>
              <a:t>Minimální celkovou výměru lesních pozemků a další podmínky pro použití způsobu ocenění lesa podle odst. </a:t>
            </a:r>
            <a:r>
              <a:rPr lang="cs-CZ" sz="1500"/>
              <a:t>1 stanoví </a:t>
            </a:r>
            <a:r>
              <a:rPr lang="cs-CZ" sz="1500" dirty="0"/>
              <a:t>vyhláška.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213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</a:t>
            </a:r>
            <a:r>
              <a:rPr lang="pt-BR" sz="2200" b="1" dirty="0">
                <a:solidFill>
                  <a:schemeClr val="tx1"/>
                </a:solidFill>
              </a:rPr>
              <a:t>(</a:t>
            </a:r>
            <a:r>
              <a:rPr lang="pt-BR" sz="2200" b="1" dirty="0">
                <a:solidFill>
                  <a:srgbClr val="3399FF"/>
                </a:solidFill>
              </a:rPr>
              <a:t>úprava MF dne 31. 1. 2022</a:t>
            </a:r>
            <a:r>
              <a:rPr lang="pt-BR" sz="2200" b="1" dirty="0">
                <a:solidFill>
                  <a:schemeClr val="tx1"/>
                </a:solidFill>
              </a:rPr>
              <a:t>)</a:t>
            </a:r>
            <a:r>
              <a:rPr lang="cs-CZ" sz="2200" b="1" dirty="0">
                <a:solidFill>
                  <a:schemeClr val="tx1"/>
                </a:solidFill>
              </a:rPr>
              <a:t> – 1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2200" b="1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28600" y="2015232"/>
            <a:ext cx="86868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400" b="1" i="1" dirty="0"/>
              <a:t>Zapracování výnosového oceňování lesa do oceňovací vyhlášky</a:t>
            </a:r>
          </a:p>
          <a:p>
            <a:pPr algn="ctr"/>
            <a:r>
              <a:rPr lang="cs-CZ" sz="1400" dirty="0"/>
              <a:t>(za současného znění vyhlášky):</a:t>
            </a:r>
          </a:p>
          <a:p>
            <a:pPr algn="ctr"/>
            <a:endParaRPr lang="cs-CZ" dirty="0"/>
          </a:p>
          <a:p>
            <a:pPr algn="ctr"/>
            <a:r>
              <a:rPr lang="cs-CZ" dirty="0"/>
              <a:t>Část šestá</a:t>
            </a:r>
          </a:p>
          <a:p>
            <a:endParaRPr lang="cs-CZ" dirty="0"/>
          </a:p>
          <a:p>
            <a:pPr algn="ctr"/>
            <a:r>
              <a:rPr lang="cs-CZ" b="1" dirty="0"/>
              <a:t>Oceňování lesa</a:t>
            </a:r>
          </a:p>
          <a:p>
            <a:pPr algn="ctr"/>
            <a:r>
              <a:rPr lang="cs-CZ" dirty="0"/>
              <a:t>§….</a:t>
            </a:r>
          </a:p>
          <a:p>
            <a:endParaRPr lang="cs-CZ" dirty="0"/>
          </a:p>
          <a:p>
            <a:pPr marL="342900" indent="-342900" algn="just">
              <a:buFont typeface="+mj-lt"/>
              <a:buAutoNum type="arabicParenR"/>
            </a:pPr>
            <a:r>
              <a:rPr lang="cs-CZ" dirty="0"/>
              <a:t>Zjištěná hodnota lesa se určí v závislosti na celkové výměře lesních pozemků následujícím způsobem:</a:t>
            </a:r>
          </a:p>
          <a:p>
            <a:pPr marL="342900" indent="-342900" algn="just">
              <a:buFont typeface="+mj-lt"/>
              <a:buAutoNum type="arabicParenR"/>
            </a:pPr>
            <a:endParaRPr lang="cs-CZ" dirty="0"/>
          </a:p>
          <a:p>
            <a:pPr marL="504000" indent="-342900" algn="just">
              <a:buFont typeface="+mj-lt"/>
              <a:buAutoNum type="alphaLcParenR"/>
            </a:pPr>
            <a:r>
              <a:rPr lang="cs-CZ" dirty="0"/>
              <a:t>v případě celkové výměry lesních pozemků nižší než 50 hektarů jako součet ceny lesních pozemků podle § 12 a ceny lesních porostů podle § 15, a</a:t>
            </a:r>
          </a:p>
          <a:p>
            <a:pPr marL="504000" indent="-342900" algn="just">
              <a:buFont typeface="+mj-lt"/>
              <a:buAutoNum type="alphaLcParenR"/>
            </a:pPr>
            <a:r>
              <a:rPr lang="cs-CZ" dirty="0"/>
              <a:t>v případě celkové výměry lesních pozemků od 50 hektarů výnosovým způsobem na základě určení ročního čistého výnosu z lesa a jeho kapitalizace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711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2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E8B4945C-F6DA-5945-A453-FBE7BD90BF99}"/>
                  </a:ext>
                </a:extLst>
              </p:cNvPr>
              <p:cNvSpPr txBox="1"/>
              <p:nvPr/>
            </p:nvSpPr>
            <p:spPr>
              <a:xfrm>
                <a:off x="228600" y="2015232"/>
                <a:ext cx="8686800" cy="4040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+mj-lt"/>
                  <a:buAutoNum type="arabicParenR" startAt="2"/>
                </a:pPr>
                <a:r>
                  <a:rPr lang="pl-PL" dirty="0"/>
                  <a:t>Způsob výpočtu zjištěné hodnoty lesa jako celku výnosovým způsobem podle bodu 1  písm. b) se stanoví takto:</a:t>
                </a:r>
              </a:p>
              <a:p>
                <a:pPr algn="just"/>
                <a:endParaRPr lang="pl-PL" dirty="0"/>
              </a:p>
              <a:p>
                <a:pPr marL="342000" indent="-342900" algn="just">
                  <a:buFont typeface="+mj-lt"/>
                  <a:buAutoNum type="alphaLcParenR"/>
                </a:pPr>
                <a:r>
                  <a:rPr lang="pl-PL" b="1" dirty="0"/>
                  <a:t>Při dlouhodobě </a:t>
                </a:r>
                <a:r>
                  <a:rPr lang="pl-PL" b="1" dirty="0">
                    <a:solidFill>
                      <a:srgbClr val="3399FF"/>
                    </a:solidFill>
                  </a:rPr>
                  <a:t>rovnoměrném</a:t>
                </a:r>
                <a:r>
                  <a:rPr lang="pl-PL" b="1" dirty="0"/>
                  <a:t> očekávaném čistém výnosu z lesa</a:t>
                </a:r>
                <a:r>
                  <a:rPr lang="pl-PL" dirty="0"/>
                  <a:t> se tržní hodnota lesa určí jako kapitalizovaná hodnota věčné roční polhůtní renty podle vzorce</a:t>
                </a:r>
              </a:p>
              <a:p>
                <a:pPr marL="342900" indent="-342900" algn="just">
                  <a:buFont typeface="+mj-lt"/>
                  <a:buAutoNum type="arabicPeriod" startAt="3"/>
                </a:pPr>
                <a:endParaRPr lang="pl-PL" dirty="0"/>
              </a:p>
              <a:p>
                <a:pPr marL="342900" indent="-342900" algn="just">
                  <a:buFont typeface="+mj-lt"/>
                  <a:buAutoNum type="arabicPeriod" startAt="3"/>
                </a:pPr>
                <a:endParaRPr lang="pl-PL" dirty="0"/>
              </a:p>
              <a:p>
                <a:pPr algn="ctr"/>
                <a:r>
                  <a:rPr lang="pl-PL" sz="2800" dirty="0"/>
                  <a:t>WR</a:t>
                </a:r>
                <a14:m>
                  <m:oMath xmlns:m="http://schemas.openxmlformats.org/officeDocument/2006/math">
                    <m:r>
                      <a:rPr lang="cs-CZ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cs-CZ" sz="2800" b="0" i="1" smtClean="0">
                            <a:latin typeface="Cambria Math" panose="02040503050406030204" pitchFamily="18" charset="0"/>
                          </a:rPr>
                          <m:t>0,0</m:t>
                        </m:r>
                        <m:r>
                          <a:rPr lang="cs-CZ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pl-PL" sz="2800" dirty="0"/>
              </a:p>
              <a:p>
                <a:pPr algn="ctr"/>
                <a:r>
                  <a:rPr lang="pl-PL" dirty="0"/>
                  <a:t>	</a:t>
                </a:r>
              </a:p>
              <a:p>
                <a:pPr algn="just"/>
                <a:r>
                  <a:rPr lang="pl-PL" dirty="0"/>
                  <a:t>kde</a:t>
                </a:r>
              </a:p>
              <a:p>
                <a:pPr algn="just"/>
                <a:r>
                  <a:rPr lang="pl-PL" b="1" dirty="0"/>
                  <a:t>WR</a:t>
                </a:r>
                <a:r>
                  <a:rPr lang="pl-PL" dirty="0"/>
                  <a:t> 	je výnosová hodnota lesa,</a:t>
                </a:r>
              </a:p>
              <a:p>
                <a:pPr algn="just"/>
                <a:r>
                  <a:rPr lang="pl-PL" b="1" dirty="0"/>
                  <a:t>r</a:t>
                </a:r>
                <a:r>
                  <a:rPr lang="pl-PL" dirty="0"/>
                  <a:t> 	je konstantní roční renta,</a:t>
                </a:r>
              </a:p>
              <a:p>
                <a:pPr algn="just"/>
                <a:r>
                  <a:rPr lang="pl-PL" b="1" dirty="0"/>
                  <a:t>p</a:t>
                </a:r>
                <a:r>
                  <a:rPr lang="pl-PL" dirty="0"/>
                  <a:t> 	je míra kapitalizace.</a:t>
                </a:r>
              </a:p>
            </p:txBody>
          </p:sp>
        </mc:Choice>
        <mc:Fallback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E8B4945C-F6DA-5945-A453-FBE7BD90B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015232"/>
                <a:ext cx="8686800" cy="4040145"/>
              </a:xfrm>
              <a:prstGeom prst="rect">
                <a:avLst/>
              </a:prstGeom>
              <a:blipFill>
                <a:blip r:embed="rId3"/>
                <a:stretch>
                  <a:fillRect l="-632" t="-906" r="-561" b="-16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317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3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E8B4945C-F6DA-5945-A453-FBE7BD90BF99}"/>
                  </a:ext>
                </a:extLst>
              </p:cNvPr>
              <p:cNvSpPr txBox="1"/>
              <p:nvPr/>
            </p:nvSpPr>
            <p:spPr>
              <a:xfrm>
                <a:off x="241852" y="2015232"/>
                <a:ext cx="8686800" cy="48125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000" indent="-342900" algn="just">
                  <a:buFont typeface="+mj-lt"/>
                  <a:buAutoNum type="alphaLcParenR" startAt="2"/>
                </a:pPr>
                <a:r>
                  <a:rPr lang="pl-PL" b="1" dirty="0"/>
                  <a:t>Při </a:t>
                </a:r>
                <a:r>
                  <a:rPr lang="pl-PL" b="1" dirty="0">
                    <a:solidFill>
                      <a:srgbClr val="3399FF"/>
                    </a:solidFill>
                  </a:rPr>
                  <a:t>nerovnoměrném</a:t>
                </a:r>
                <a:r>
                  <a:rPr lang="pl-PL" b="1" dirty="0"/>
                  <a:t> očekávaném čistém výnosu z lesa</a:t>
                </a:r>
                <a:r>
                  <a:rPr lang="pl-PL" dirty="0"/>
                  <a:t> se tržní hodnota lesa určí jako součet diskontovaných hodnot dočasných periodických polhůtních rent podle vzorce</a:t>
                </a:r>
              </a:p>
              <a:p>
                <a:pPr algn="just"/>
                <a:endParaRPr lang="pl-PL" dirty="0"/>
              </a:p>
              <a:p>
                <a:pPr algn="just"/>
                <a:endParaRPr lang="pl-PL" dirty="0"/>
              </a:p>
              <a:p>
                <a:pPr algn="just"/>
                <a:endParaRPr lang="pl-PL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𝑊𝑅</m:t>
                      </m:r>
                      <m:r>
                        <a:rPr lang="pl-PL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cs-CZ" b="0" i="1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b="0" i="1" baseline="3000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pl-PL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cs-CZ" b="0" i="1" baseline="-25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b="0" i="1" baseline="30000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pl-PL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cs-CZ" b="0" i="1" baseline="-2500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b="0" i="1" baseline="30000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  <m:r>
                        <a:rPr lang="pl-PL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0,0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 1,0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b="0" i="1" baseline="30000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pl-PL" dirty="0"/>
              </a:p>
              <a:p>
                <a:pPr algn="just"/>
                <a:endParaRPr lang="pl-PL" dirty="0"/>
              </a:p>
              <a:p>
                <a:pPr algn="just"/>
                <a:r>
                  <a:rPr lang="pl-PL" dirty="0"/>
                  <a:t>kde</a:t>
                </a:r>
              </a:p>
              <a:p>
                <a:pPr algn="just"/>
                <a:r>
                  <a:rPr lang="pl-PL" b="1" dirty="0"/>
                  <a:t>WR</a:t>
                </a:r>
                <a:r>
                  <a:rPr lang="pl-PL" dirty="0"/>
                  <a:t> 		je výnosová hodnota lesa,</a:t>
                </a:r>
              </a:p>
              <a:p>
                <a:pPr algn="just"/>
                <a:r>
                  <a:rPr lang="pl-PL" b="1" dirty="0"/>
                  <a:t>R</a:t>
                </a:r>
                <a:r>
                  <a:rPr lang="pl-PL" b="1" baseline="-25000" dirty="0"/>
                  <a:t>1</a:t>
                </a:r>
                <a:r>
                  <a:rPr lang="pl-PL" dirty="0"/>
                  <a:t> až </a:t>
                </a:r>
                <a:r>
                  <a:rPr lang="pl-PL" b="1" dirty="0"/>
                  <a:t>R</a:t>
                </a:r>
                <a:r>
                  <a:rPr lang="pl-PL" b="1" baseline="-25000" dirty="0"/>
                  <a:t>3</a:t>
                </a:r>
                <a:r>
                  <a:rPr lang="pl-PL" dirty="0"/>
                  <a:t> 		je periodická renta za první až třetí budoucí 					decennium, kterým se rozumí období platnosti lesního 				hospodářského plánu nebo lesní hospodářské osnovy,</a:t>
                </a:r>
              </a:p>
              <a:p>
                <a:pPr algn="just"/>
                <a:r>
                  <a:rPr lang="pl-PL" b="1" dirty="0"/>
                  <a:t>r</a:t>
                </a:r>
                <a:r>
                  <a:rPr lang="pl-PL" dirty="0"/>
                  <a:t> 		je konstantní roční renta za období počínající čtvrtým decenniem,</a:t>
                </a:r>
              </a:p>
              <a:p>
                <a:pPr algn="just"/>
                <a:r>
                  <a:rPr lang="pl-PL" b="1" dirty="0"/>
                  <a:t>p</a:t>
                </a:r>
                <a:r>
                  <a:rPr lang="pl-PL" dirty="0"/>
                  <a:t> 		je míra kapitalizace.</a:t>
                </a:r>
              </a:p>
              <a:p>
                <a:pPr algn="just"/>
                <a:endParaRPr lang="pl-PL" dirty="0"/>
              </a:p>
            </p:txBody>
          </p:sp>
        </mc:Choice>
        <mc:Fallback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E8B4945C-F6DA-5945-A453-FBE7BD90B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52" y="2015232"/>
                <a:ext cx="8686800" cy="4812536"/>
              </a:xfrm>
              <a:prstGeom prst="rect">
                <a:avLst/>
              </a:prstGeom>
              <a:blipFill>
                <a:blip r:embed="rId3"/>
                <a:stretch>
                  <a:fillRect l="-632" t="-760" r="-5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6230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4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41852" y="2015232"/>
            <a:ext cx="8686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arenR" startAt="3"/>
            </a:pPr>
            <a:r>
              <a:rPr lang="pl-PL" dirty="0"/>
              <a:t>Pro postup podle písm. a) nebo písm. b) se použije </a:t>
            </a:r>
            <a:r>
              <a:rPr lang="pl-PL" b="1" dirty="0"/>
              <a:t>míra kapitalizace ve výši 2,5 %</a:t>
            </a:r>
            <a:r>
              <a:rPr lang="pl-PL" dirty="0"/>
              <a:t>, kterou lze v odůvodněných případech </a:t>
            </a:r>
            <a:r>
              <a:rPr lang="pl-PL" u="sng" dirty="0"/>
              <a:t>snížit</a:t>
            </a:r>
            <a:r>
              <a:rPr lang="pl-PL" dirty="0"/>
              <a:t> nejvýše na 2,25 %, nebo </a:t>
            </a:r>
            <a:r>
              <a:rPr lang="pl-PL" u="sng" dirty="0"/>
              <a:t>navýšit</a:t>
            </a:r>
            <a:r>
              <a:rPr lang="pl-PL" dirty="0"/>
              <a:t> nejvýše na 2,75 %.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2303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5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41852" y="2015232"/>
            <a:ext cx="86868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arenR" startAt="4"/>
            </a:pPr>
            <a:r>
              <a:rPr lang="pl-PL" b="1" dirty="0">
                <a:solidFill>
                  <a:srgbClr val="3399FF"/>
                </a:solidFill>
              </a:rPr>
              <a:t>Očekávaný čistý výnos z lesa</a:t>
            </a:r>
            <a:r>
              <a:rPr lang="pl-PL" dirty="0"/>
              <a:t> se určí jako roční nebo periodická renta z lesa na základě:</a:t>
            </a:r>
          </a:p>
          <a:p>
            <a:pPr marL="342900" indent="-342900" algn="just">
              <a:buFont typeface="+mj-lt"/>
              <a:buAutoNum type="alphaLcParenR" startAt="4"/>
            </a:pPr>
            <a:endParaRPr lang="pl-PL" dirty="0"/>
          </a:p>
          <a:p>
            <a:pPr marL="342900" indent="-342900" algn="just">
              <a:buFont typeface="+mj-lt"/>
              <a:buAutoNum type="arabicPeriod"/>
            </a:pPr>
            <a:r>
              <a:rPr lang="pl-PL" u="sng" dirty="0"/>
              <a:t>objemu těžby</a:t>
            </a:r>
            <a:r>
              <a:rPr lang="pl-PL" dirty="0"/>
              <a:t> předpokládaného v budoucích alespoň třiceti letech,</a:t>
            </a:r>
          </a:p>
          <a:p>
            <a:pPr marL="342900" indent="-342900" algn="just">
              <a:buFont typeface="+mj-lt"/>
              <a:buAutoNum type="arabicPeriod"/>
            </a:pPr>
            <a:endParaRPr lang="pl-PL" dirty="0"/>
          </a:p>
          <a:p>
            <a:pPr marL="342900" indent="-342900" algn="just">
              <a:buFont typeface="+mj-lt"/>
              <a:buAutoNum type="arabicPeriod"/>
            </a:pPr>
            <a:r>
              <a:rPr lang="pl-PL" dirty="0"/>
              <a:t>výše </a:t>
            </a:r>
            <a:r>
              <a:rPr lang="pl-PL" u="sng" dirty="0"/>
              <a:t>těžebních, pěstebních a správních nákladů</a:t>
            </a:r>
            <a:r>
              <a:rPr lang="pl-PL" dirty="0"/>
              <a:t> odpovídajících předpokládanému objemu těžby a místním přírodním i výrobním podmínkám a</a:t>
            </a:r>
          </a:p>
          <a:p>
            <a:pPr marL="342900" indent="-342900" algn="just">
              <a:buFont typeface="+mj-lt"/>
              <a:buAutoNum type="arabicPeriod"/>
            </a:pPr>
            <a:endParaRPr lang="pl-PL" dirty="0"/>
          </a:p>
          <a:p>
            <a:pPr marL="342900" indent="-342900" algn="just">
              <a:buFont typeface="+mj-lt"/>
              <a:buAutoNum type="arabicPeriod"/>
            </a:pPr>
            <a:r>
              <a:rPr lang="pl-PL" u="sng" dirty="0"/>
              <a:t>výnosů z prodeje sortimentů surového dříví</a:t>
            </a:r>
            <a:r>
              <a:rPr lang="pl-PL" dirty="0"/>
              <a:t> a poskytování dalších užitků spojených s vlastnictvím lesa (bez případné podpory z veřejných zdrojů).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Vyhláška č. 441/2013 Sb., oceňovací vyhláška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209717"/>
            <a:ext cx="8686800" cy="675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Návrh pro vyhlášku (úprava MF dne 31. 1. 2022) – 6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B4945C-F6DA-5945-A453-FBE7BD90BF99}"/>
              </a:ext>
            </a:extLst>
          </p:cNvPr>
          <p:cNvSpPr txBox="1"/>
          <p:nvPr/>
        </p:nvSpPr>
        <p:spPr>
          <a:xfrm>
            <a:off x="241852" y="2015232"/>
            <a:ext cx="86868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arenR" startAt="5"/>
            </a:pPr>
            <a:r>
              <a:rPr lang="pl-PL" b="1" dirty="0">
                <a:solidFill>
                  <a:srgbClr val="3399FF"/>
                </a:solidFill>
              </a:rPr>
              <a:t>Jednotkové náklady a výnosy</a:t>
            </a:r>
            <a:r>
              <a:rPr lang="pl-PL" dirty="0"/>
              <a:t> včetně podílu sortimentů surového dříví na celkových dodávkách se pro potřeby výpočtu podle písm. d) určí jako </a:t>
            </a:r>
            <a:r>
              <a:rPr lang="pl-PL" u="sng" dirty="0"/>
              <a:t>průměrné podnikové údaje</a:t>
            </a:r>
            <a:r>
              <a:rPr lang="pl-PL" dirty="0"/>
              <a:t> dosažené na lesním majetku v předchozích alespoň </a:t>
            </a:r>
            <a:r>
              <a:rPr lang="pl-PL" u="sng" dirty="0"/>
              <a:t>třech letech</a:t>
            </a:r>
            <a:r>
              <a:rPr lang="pl-PL" dirty="0"/>
              <a:t> a </a:t>
            </a:r>
            <a:r>
              <a:rPr lang="pl-PL" dirty="0">
                <a:solidFill>
                  <a:srgbClr val="3399FF"/>
                </a:solidFill>
              </a:rPr>
              <a:t>porovnají</a:t>
            </a:r>
            <a:r>
              <a:rPr lang="pl-PL" dirty="0"/>
              <a:t> se s </a:t>
            </a:r>
            <a:r>
              <a:rPr lang="pl-PL" u="sng" dirty="0"/>
              <a:t>průměrnými referenčními údaji</a:t>
            </a:r>
            <a:r>
              <a:rPr lang="pl-PL" dirty="0"/>
              <a:t> podle poslední dostupné Zprávy o stavu lesa a lesního hospodářství České republiky nebo podle zveřejněných regionálních statistických údajů.</a:t>
            </a:r>
          </a:p>
          <a:p>
            <a:pPr algn="just"/>
            <a:endParaRPr lang="pl-PL" dirty="0"/>
          </a:p>
          <a:p>
            <a:pPr algn="just"/>
            <a:r>
              <a:rPr lang="pl-PL" u="sng" dirty="0"/>
              <a:t>Rozdíly</a:t>
            </a:r>
            <a:r>
              <a:rPr lang="pl-PL" dirty="0"/>
              <a:t> mezi jednotkovými údaji </a:t>
            </a:r>
            <a:r>
              <a:rPr lang="pl-PL" u="sng" dirty="0"/>
              <a:t>se zdůvodní</a:t>
            </a:r>
            <a:r>
              <a:rPr lang="pl-PL" dirty="0"/>
              <a:t>.</a:t>
            </a:r>
          </a:p>
          <a:p>
            <a:pPr algn="just"/>
            <a:r>
              <a:rPr lang="pl-PL" dirty="0"/>
              <a:t>Pokud podnikové údaje  nejsou dostupné, využijí se referenční údaje. 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5694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A7E6B353E50A4296A40DC39A477D97" ma:contentTypeVersion="15" ma:contentTypeDescription="Vytvoří nový dokument" ma:contentTypeScope="" ma:versionID="43ee6a70f861b30c806ff4f60600e28f">
  <xsd:schema xmlns:xsd="http://www.w3.org/2001/XMLSchema" xmlns:xs="http://www.w3.org/2001/XMLSchema" xmlns:p="http://schemas.microsoft.com/office/2006/metadata/properties" xmlns:ns2="03db6209-33a8-45a4-96a1-edc2a5a8ac88" xmlns:ns3="96fba6d8-c61d-40ad-82bd-8637c57b6448" targetNamespace="http://schemas.microsoft.com/office/2006/metadata/properties" ma:root="true" ma:fieldsID="48cc19604f70ecfe726a5401a9b62d61" ns2:_="" ns3:_="">
    <xsd:import namespace="03db6209-33a8-45a4-96a1-edc2a5a8ac88"/>
    <xsd:import namespace="96fba6d8-c61d-40ad-82bd-8637c57b6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b6209-33a8-45a4-96a1-edc2a5a8ac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c6f31130-ea2d-4644-9e79-4c2b51f9e4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ba6d8-c61d-40ad-82bd-8637c57b644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b7ed427-65db-4369-ad50-362f01de03be}" ma:internalName="TaxCatchAll" ma:showField="CatchAllData" ma:web="96fba6d8-c61d-40ad-82bd-8637c57b64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fba6d8-c61d-40ad-82bd-8637c57b6448" xsi:nil="true"/>
    <lcf76f155ced4ddcb4097134ff3c332f xmlns="03db6209-33a8-45a4-96a1-edc2a5a8ac8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FFB355-BB2C-4EEC-BB72-3E2FED7877CA}"/>
</file>

<file path=customXml/itemProps2.xml><?xml version="1.0" encoding="utf-8"?>
<ds:datastoreItem xmlns:ds="http://schemas.openxmlformats.org/officeDocument/2006/customXml" ds:itemID="{11E837F3-0982-42F3-9206-C37322E939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1FA215-C0DE-4413-A3A0-290AE9B1D38E}">
  <ds:schemaRefs>
    <ds:schemaRef ds:uri="http://purl.org/dc/dcmitype/"/>
    <ds:schemaRef ds:uri="96fba6d8-c61d-40ad-82bd-8637c57b6448"/>
    <ds:schemaRef ds:uri="03db6209-33a8-45a4-96a1-edc2a5a8ac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846</Words>
  <Application>Microsoft Office PowerPoint</Application>
  <PresentationFormat>Předvádění na obrazovce (4:3)</PresentationFormat>
  <Paragraphs>101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Franklin Gothic Book</vt:lpstr>
      <vt:lpstr>Franklin Gothic Medium</vt:lpstr>
      <vt:lpstr>Wingdings</vt:lpstr>
      <vt:lpstr>Wingdings 2</vt:lpstr>
      <vt:lpstr>Cesta</vt:lpstr>
      <vt:lpstr>NÁVRH  NA LEGISLATIVNÍ ÚPRAVU VÝNOSOVÉHO OCENĚNÍ LESA</vt:lpstr>
      <vt:lpstr>ÚVOD</vt:lpstr>
      <vt:lpstr>Zákon č. 151/1997 Sb., o oceňování majetku</vt:lpstr>
      <vt:lpstr>Vyhláška č. 441/2013 Sb., oceňovací vyhláška</vt:lpstr>
      <vt:lpstr>Vyhláška č. 441/2013 Sb., oceňovací vyhláška</vt:lpstr>
      <vt:lpstr>Vyhláška č. 441/2013 Sb., oceňovací vyhláška</vt:lpstr>
      <vt:lpstr>Vyhláška č. 441/2013 Sb., oceňovací vyhláška</vt:lpstr>
      <vt:lpstr>Vyhláška č. 441/2013 Sb., oceňovací vyhláška</vt:lpstr>
      <vt:lpstr>Vyhláška č. 441/2013 Sb., oceňovací vyhláška</vt:lpstr>
      <vt:lpstr>Vyhláška č. 441/2013 Sb., oceňovací vyhláška</vt:lpstr>
      <vt:lpstr>Děkuji za pozornost </vt:lpstr>
    </vt:vector>
  </TitlesOfParts>
  <Company>ÚHÚL Stará Boleslav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Aktivity specializovaného pracoviště ÚHÚL Stará Boleslav</dc:title>
  <dc:creator>SBMacek</dc:creator>
  <cp:lastModifiedBy>NÝDRLE Pavel Ing.</cp:lastModifiedBy>
  <cp:revision>1</cp:revision>
  <cp:lastPrinted>2022-11-02T14:46:26Z</cp:lastPrinted>
  <dcterms:created xsi:type="dcterms:W3CDTF">2010-10-01T10:03:03Z</dcterms:created>
  <dcterms:modified xsi:type="dcterms:W3CDTF">2023-10-30T10:07:22Z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0x010100DFA7E6B353E50A4296A40DC39A477D97</vt:lpwstr>
  </property>
  <property fmtid="{D5CDD505-2E9C-101B-9397-08002B2CF9AE}" pid="3" name="MediaServiceImageTags">
    <vt:lpwstr/>
  </property>
</Properties>
</file>