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4"/>
  </p:sldMasterIdLst>
  <p:notesMasterIdLst>
    <p:notesMasterId r:id="rId69"/>
  </p:notesMasterIdLst>
  <p:handoutMasterIdLst>
    <p:handoutMasterId r:id="rId70"/>
  </p:handoutMasterIdLst>
  <p:sldIdLst>
    <p:sldId id="334" r:id="rId5"/>
    <p:sldId id="466" r:id="rId6"/>
    <p:sldId id="258" r:id="rId7"/>
    <p:sldId id="468" r:id="rId8"/>
    <p:sldId id="469" r:id="rId9"/>
    <p:sldId id="607" r:id="rId10"/>
    <p:sldId id="493" r:id="rId11"/>
    <p:sldId id="494" r:id="rId12"/>
    <p:sldId id="495" r:id="rId13"/>
    <p:sldId id="496" r:id="rId14"/>
    <p:sldId id="498" r:id="rId15"/>
    <p:sldId id="499" r:id="rId16"/>
    <p:sldId id="624" r:id="rId17"/>
    <p:sldId id="635" r:id="rId18"/>
    <p:sldId id="625" r:id="rId19"/>
    <p:sldId id="636" r:id="rId20"/>
    <p:sldId id="473" r:id="rId21"/>
    <p:sldId id="501" r:id="rId22"/>
    <p:sldId id="601" r:id="rId23"/>
    <p:sldId id="503" r:id="rId24"/>
    <p:sldId id="602" r:id="rId25"/>
    <p:sldId id="598" r:id="rId26"/>
    <p:sldId id="616" r:id="rId27"/>
    <p:sldId id="612" r:id="rId28"/>
    <p:sldId id="512" r:id="rId29"/>
    <p:sldId id="604" r:id="rId30"/>
    <p:sldId id="605" r:id="rId31"/>
    <p:sldId id="611" r:id="rId32"/>
    <p:sldId id="395" r:id="rId33"/>
    <p:sldId id="594" r:id="rId34"/>
    <p:sldId id="515" r:id="rId35"/>
    <p:sldId id="517" r:id="rId36"/>
    <p:sldId id="606" r:id="rId37"/>
    <p:sldId id="603" r:id="rId38"/>
    <p:sldId id="609" r:id="rId39"/>
    <p:sldId id="518" r:id="rId40"/>
    <p:sldId id="519" r:id="rId41"/>
    <p:sldId id="520" r:id="rId42"/>
    <p:sldId id="522" r:id="rId43"/>
    <p:sldId id="524" r:id="rId44"/>
    <p:sldId id="527" r:id="rId45"/>
    <p:sldId id="529" r:id="rId46"/>
    <p:sldId id="530" r:id="rId47"/>
    <p:sldId id="531" r:id="rId48"/>
    <p:sldId id="613" r:id="rId49"/>
    <p:sldId id="537" r:id="rId50"/>
    <p:sldId id="614" r:id="rId51"/>
    <p:sldId id="627" r:id="rId52"/>
    <p:sldId id="637" r:id="rId53"/>
    <p:sldId id="628" r:id="rId54"/>
    <p:sldId id="638" r:id="rId55"/>
    <p:sldId id="539" r:id="rId56"/>
    <p:sldId id="540" r:id="rId57"/>
    <p:sldId id="541" r:id="rId58"/>
    <p:sldId id="542" r:id="rId59"/>
    <p:sldId id="543" r:id="rId60"/>
    <p:sldId id="615" r:id="rId61"/>
    <p:sldId id="545" r:id="rId62"/>
    <p:sldId id="633" r:id="rId63"/>
    <p:sldId id="639" r:id="rId64"/>
    <p:sldId id="634" r:id="rId65"/>
    <p:sldId id="640" r:id="rId66"/>
    <p:sldId id="547" r:id="rId67"/>
    <p:sldId id="308" r:id="rId68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ÝDRLE Pavel Ing." initials="NPI" lastIdx="1" clrIdx="0">
    <p:extLst>
      <p:ext uri="{19B8F6BF-5375-455C-9EA6-DF929625EA0E}">
        <p15:presenceInfo xmlns:p15="http://schemas.microsoft.com/office/powerpoint/2012/main" userId="S-1-5-21-2205697926-700255772-592476315-40633" providerId="AD"/>
      </p:ext>
    </p:extLst>
  </p:cmAuthor>
  <p:cmAuthor id="2" name="LIBERDOVÁ Martina Ing." initials="LMI" lastIdx="7" clrIdx="1">
    <p:extLst>
      <p:ext uri="{19B8F6BF-5375-455C-9EA6-DF929625EA0E}">
        <p15:presenceInfo xmlns:p15="http://schemas.microsoft.com/office/powerpoint/2012/main" userId="S-1-5-21-2205697926-700255772-592476315-43423" providerId="AD"/>
      </p:ext>
    </p:extLst>
  </p:cmAuthor>
  <p:cmAuthor id="3" name="Jiří Matějíček" initials="JM" lastIdx="52" clrIdx="2"/>
  <p:cmAuthor id="4" name="NÝDRLE Pavel Ing." initials="NPI [2]" lastIdx="49" clrIdx="3">
    <p:extLst>
      <p:ext uri="{19B8F6BF-5375-455C-9EA6-DF929625EA0E}">
        <p15:presenceInfo xmlns:p15="http://schemas.microsoft.com/office/powerpoint/2012/main" userId="S::nydrle.pavel@uhul.cz::d844defc-2987-4ff0-aed9-563c51eaca96" providerId="AD"/>
      </p:ext>
    </p:extLst>
  </p:cmAuthor>
  <p:cmAuthor id="5" name="PRČINA Anton Ing." initials="PAI" lastIdx="5" clrIdx="4">
    <p:extLst>
      <p:ext uri="{19B8F6BF-5375-455C-9EA6-DF929625EA0E}">
        <p15:presenceInfo xmlns:p15="http://schemas.microsoft.com/office/powerpoint/2012/main" userId="S-1-5-21-2205697926-700255772-592476315-311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FCB"/>
    <a:srgbClr val="3399FF"/>
    <a:srgbClr val="FFFFFF"/>
    <a:srgbClr val="6699FF"/>
    <a:srgbClr val="E0EFDF"/>
    <a:srgbClr val="70D34D"/>
    <a:srgbClr val="7FC53F"/>
    <a:srgbClr val="E3EBE5"/>
    <a:srgbClr val="4E3B30"/>
    <a:srgbClr val="31C0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9A5C29-B30D-47BF-81AF-69434A2D1B1A}" v="15" dt="2023-12-05T14:30:45.2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Světlý styl 2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77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ÝDRLE Pavel Ing." userId="d844defc-2987-4ff0-aed9-563c51eaca96" providerId="ADAL" clId="{5918A1F6-0742-47DE-B2A6-16E1688CFD7D}"/>
    <pc:docChg chg="undo redo custSel addSld delSld modSld sldOrd">
      <pc:chgData name="NÝDRLE Pavel Ing." userId="d844defc-2987-4ff0-aed9-563c51eaca96" providerId="ADAL" clId="{5918A1F6-0742-47DE-B2A6-16E1688CFD7D}" dt="2023-09-20T13:18:44.278" v="493" actId="115"/>
      <pc:docMkLst>
        <pc:docMk/>
      </pc:docMkLst>
      <pc:sldChg chg="del">
        <pc:chgData name="NÝDRLE Pavel Ing." userId="d844defc-2987-4ff0-aed9-563c51eaca96" providerId="ADAL" clId="{5918A1F6-0742-47DE-B2A6-16E1688CFD7D}" dt="2023-09-20T13:09:32.946" v="385" actId="2696"/>
        <pc:sldMkLst>
          <pc:docMk/>
          <pc:sldMk cId="2844099600" sldId="429"/>
        </pc:sldMkLst>
      </pc:sldChg>
      <pc:sldChg chg="del">
        <pc:chgData name="NÝDRLE Pavel Ing." userId="d844defc-2987-4ff0-aed9-563c51eaca96" providerId="ADAL" clId="{5918A1F6-0742-47DE-B2A6-16E1688CFD7D}" dt="2023-09-20T11:51:35.082" v="145" actId="2696"/>
        <pc:sldMkLst>
          <pc:docMk/>
          <pc:sldMk cId="3052097655" sldId="432"/>
        </pc:sldMkLst>
      </pc:sldChg>
      <pc:sldChg chg="del">
        <pc:chgData name="NÝDRLE Pavel Ing." userId="d844defc-2987-4ff0-aed9-563c51eaca96" providerId="ADAL" clId="{5918A1F6-0742-47DE-B2A6-16E1688CFD7D}" dt="2023-09-20T11:51:16.242" v="143" actId="2696"/>
        <pc:sldMkLst>
          <pc:docMk/>
          <pc:sldMk cId="3668476814" sldId="438"/>
        </pc:sldMkLst>
      </pc:sldChg>
      <pc:sldChg chg="add del">
        <pc:chgData name="NÝDRLE Pavel Ing." userId="d844defc-2987-4ff0-aed9-563c51eaca96" providerId="ADAL" clId="{5918A1F6-0742-47DE-B2A6-16E1688CFD7D}" dt="2023-09-20T11:52:33.834" v="150" actId="2696"/>
        <pc:sldMkLst>
          <pc:docMk/>
          <pc:sldMk cId="1785542424" sldId="443"/>
        </pc:sldMkLst>
      </pc:sldChg>
      <pc:sldChg chg="del">
        <pc:chgData name="NÝDRLE Pavel Ing." userId="d844defc-2987-4ff0-aed9-563c51eaca96" providerId="ADAL" clId="{5918A1F6-0742-47DE-B2A6-16E1688CFD7D}" dt="2023-09-20T11:52:02.241" v="146" actId="2696"/>
        <pc:sldMkLst>
          <pc:docMk/>
          <pc:sldMk cId="297558264" sldId="448"/>
        </pc:sldMkLst>
      </pc:sldChg>
      <pc:sldChg chg="del">
        <pc:chgData name="NÝDRLE Pavel Ing." userId="d844defc-2987-4ff0-aed9-563c51eaca96" providerId="ADAL" clId="{5918A1F6-0742-47DE-B2A6-16E1688CFD7D}" dt="2023-09-20T11:52:04.658" v="147" actId="2696"/>
        <pc:sldMkLst>
          <pc:docMk/>
          <pc:sldMk cId="295609754" sldId="449"/>
        </pc:sldMkLst>
      </pc:sldChg>
      <pc:sldChg chg="del">
        <pc:chgData name="NÝDRLE Pavel Ing." userId="d844defc-2987-4ff0-aed9-563c51eaca96" providerId="ADAL" clId="{5918A1F6-0742-47DE-B2A6-16E1688CFD7D}" dt="2023-09-20T13:09:25.759" v="384" actId="2696"/>
        <pc:sldMkLst>
          <pc:docMk/>
          <pc:sldMk cId="3281152198" sldId="451"/>
        </pc:sldMkLst>
      </pc:sldChg>
      <pc:sldChg chg="del">
        <pc:chgData name="NÝDRLE Pavel Ing." userId="d844defc-2987-4ff0-aed9-563c51eaca96" providerId="ADAL" clId="{5918A1F6-0742-47DE-B2A6-16E1688CFD7D}" dt="2023-09-20T11:51:21.170" v="144" actId="2696"/>
        <pc:sldMkLst>
          <pc:docMk/>
          <pc:sldMk cId="3399509815" sldId="457"/>
        </pc:sldMkLst>
      </pc:sldChg>
      <pc:sldChg chg="del">
        <pc:chgData name="NÝDRLE Pavel Ing." userId="d844defc-2987-4ff0-aed9-563c51eaca96" providerId="ADAL" clId="{5918A1F6-0742-47DE-B2A6-16E1688CFD7D}" dt="2023-09-20T13:17:27.542" v="479" actId="2696"/>
        <pc:sldMkLst>
          <pc:docMk/>
          <pc:sldMk cId="4038191576" sldId="463"/>
        </pc:sldMkLst>
      </pc:sldChg>
      <pc:sldChg chg="add del">
        <pc:chgData name="NÝDRLE Pavel Ing." userId="d844defc-2987-4ff0-aed9-563c51eaca96" providerId="ADAL" clId="{5918A1F6-0742-47DE-B2A6-16E1688CFD7D}" dt="2023-09-20T11:50:43.794" v="142" actId="2696"/>
        <pc:sldMkLst>
          <pc:docMk/>
          <pc:sldMk cId="3416820250" sldId="489"/>
        </pc:sldMkLst>
      </pc:sldChg>
      <pc:sldChg chg="modSp mod">
        <pc:chgData name="NÝDRLE Pavel Ing." userId="d844defc-2987-4ff0-aed9-563c51eaca96" providerId="ADAL" clId="{5918A1F6-0742-47DE-B2A6-16E1688CFD7D}" dt="2023-09-20T06:50:14.089" v="4" actId="20577"/>
        <pc:sldMkLst>
          <pc:docMk/>
          <pc:sldMk cId="1971360496" sldId="557"/>
        </pc:sldMkLst>
        <pc:spChg chg="mod">
          <ac:chgData name="NÝDRLE Pavel Ing." userId="d844defc-2987-4ff0-aed9-563c51eaca96" providerId="ADAL" clId="{5918A1F6-0742-47DE-B2A6-16E1688CFD7D}" dt="2023-09-20T06:50:14.089" v="4" actId="20577"/>
          <ac:spMkLst>
            <pc:docMk/>
            <pc:sldMk cId="1971360496" sldId="557"/>
            <ac:spMk id="3" creationId="{00000000-0000-0000-0000-000000000000}"/>
          </ac:spMkLst>
        </pc:spChg>
      </pc:sldChg>
      <pc:sldChg chg="modSp add mod ord">
        <pc:chgData name="NÝDRLE Pavel Ing." userId="d844defc-2987-4ff0-aed9-563c51eaca96" providerId="ADAL" clId="{5918A1F6-0742-47DE-B2A6-16E1688CFD7D}" dt="2023-09-20T11:39:49.590" v="45" actId="1076"/>
        <pc:sldMkLst>
          <pc:docMk/>
          <pc:sldMk cId="3416524199" sldId="564"/>
        </pc:sldMkLst>
        <pc:spChg chg="mod">
          <ac:chgData name="NÝDRLE Pavel Ing." userId="d844defc-2987-4ff0-aed9-563c51eaca96" providerId="ADAL" clId="{5918A1F6-0742-47DE-B2A6-16E1688CFD7D}" dt="2023-09-20T06:50:50.972" v="8"/>
          <ac:spMkLst>
            <pc:docMk/>
            <pc:sldMk cId="3416524199" sldId="564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1:39:49.590" v="45" actId="1076"/>
          <ac:spMkLst>
            <pc:docMk/>
            <pc:sldMk cId="3416524199" sldId="564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5918A1F6-0742-47DE-B2A6-16E1688CFD7D}" dt="2023-09-20T11:47:07.325" v="120" actId="207"/>
        <pc:sldMkLst>
          <pc:docMk/>
          <pc:sldMk cId="503192749" sldId="565"/>
        </pc:sldMkLst>
        <pc:spChg chg="mod">
          <ac:chgData name="NÝDRLE Pavel Ing." userId="d844defc-2987-4ff0-aed9-563c51eaca96" providerId="ADAL" clId="{5918A1F6-0742-47DE-B2A6-16E1688CFD7D}" dt="2023-09-20T11:40:31.324" v="49" actId="6549"/>
          <ac:spMkLst>
            <pc:docMk/>
            <pc:sldMk cId="503192749" sldId="565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1:47:07.325" v="120" actId="207"/>
          <ac:spMkLst>
            <pc:docMk/>
            <pc:sldMk cId="503192749" sldId="565"/>
            <ac:spMk id="6" creationId="{9277AAB8-D246-E460-1A01-D68FA074D507}"/>
          </ac:spMkLst>
        </pc:spChg>
      </pc:sldChg>
      <pc:sldChg chg="addSp delSp modSp add mod">
        <pc:chgData name="NÝDRLE Pavel Ing." userId="d844defc-2987-4ff0-aed9-563c51eaca96" providerId="ADAL" clId="{5918A1F6-0742-47DE-B2A6-16E1688CFD7D}" dt="2023-09-20T11:49:50.029" v="139" actId="207"/>
        <pc:sldMkLst>
          <pc:docMk/>
          <pc:sldMk cId="9758470" sldId="566"/>
        </pc:sldMkLst>
        <pc:spChg chg="mod">
          <ac:chgData name="NÝDRLE Pavel Ing." userId="d844defc-2987-4ff0-aed9-563c51eaca96" providerId="ADAL" clId="{5918A1F6-0742-47DE-B2A6-16E1688CFD7D}" dt="2023-09-20T11:49:50.029" v="139" actId="207"/>
          <ac:spMkLst>
            <pc:docMk/>
            <pc:sldMk cId="9758470" sldId="566"/>
            <ac:spMk id="3" creationId="{00000000-0000-0000-0000-000000000000}"/>
          </ac:spMkLst>
        </pc:spChg>
        <pc:spChg chg="add del mod">
          <ac:chgData name="NÝDRLE Pavel Ing." userId="d844defc-2987-4ff0-aed9-563c51eaca96" providerId="ADAL" clId="{5918A1F6-0742-47DE-B2A6-16E1688CFD7D}" dt="2023-09-20T11:48:30.273" v="127" actId="478"/>
          <ac:spMkLst>
            <pc:docMk/>
            <pc:sldMk cId="9758470" sldId="566"/>
            <ac:spMk id="6" creationId="{9277AAB8-D246-E460-1A01-D68FA074D507}"/>
          </ac:spMkLst>
        </pc:spChg>
        <pc:picChg chg="add mod">
          <ac:chgData name="NÝDRLE Pavel Ing." userId="d844defc-2987-4ff0-aed9-563c51eaca96" providerId="ADAL" clId="{5918A1F6-0742-47DE-B2A6-16E1688CFD7D}" dt="2023-09-20T11:49:31.510" v="133" actId="1076"/>
          <ac:picMkLst>
            <pc:docMk/>
            <pc:sldMk cId="9758470" sldId="566"/>
            <ac:picMk id="4" creationId="{D3946CA2-3485-6AB3-3FC2-E73C6EA6E4A8}"/>
          </ac:picMkLst>
        </pc:picChg>
      </pc:sldChg>
      <pc:sldChg chg="addSp delSp modSp add mod">
        <pc:chgData name="NÝDRLE Pavel Ing." userId="d844defc-2987-4ff0-aed9-563c51eaca96" providerId="ADAL" clId="{5918A1F6-0742-47DE-B2A6-16E1688CFD7D}" dt="2023-09-20T12:51:36.099" v="208" actId="207"/>
        <pc:sldMkLst>
          <pc:docMk/>
          <pc:sldMk cId="2411034999" sldId="567"/>
        </pc:sldMkLst>
        <pc:spChg chg="mod">
          <ac:chgData name="NÝDRLE Pavel Ing." userId="d844defc-2987-4ff0-aed9-563c51eaca96" providerId="ADAL" clId="{5918A1F6-0742-47DE-B2A6-16E1688CFD7D}" dt="2023-09-20T12:51:36.099" v="208" actId="207"/>
          <ac:spMkLst>
            <pc:docMk/>
            <pc:sldMk cId="2411034999" sldId="567"/>
            <ac:spMk id="3" creationId="{00000000-0000-0000-0000-000000000000}"/>
          </ac:spMkLst>
        </pc:spChg>
        <pc:picChg chg="del">
          <ac:chgData name="NÝDRLE Pavel Ing." userId="d844defc-2987-4ff0-aed9-563c51eaca96" providerId="ADAL" clId="{5918A1F6-0742-47DE-B2A6-16E1688CFD7D}" dt="2023-09-20T12:49:24.085" v="153" actId="478"/>
          <ac:picMkLst>
            <pc:docMk/>
            <pc:sldMk cId="2411034999" sldId="567"/>
            <ac:picMk id="4" creationId="{D3946CA2-3485-6AB3-3FC2-E73C6EA6E4A8}"/>
          </ac:picMkLst>
        </pc:picChg>
        <pc:picChg chg="add del">
          <ac:chgData name="NÝDRLE Pavel Ing." userId="d844defc-2987-4ff0-aed9-563c51eaca96" providerId="ADAL" clId="{5918A1F6-0742-47DE-B2A6-16E1688CFD7D}" dt="2023-09-20T12:49:30.088" v="155"/>
          <ac:picMkLst>
            <pc:docMk/>
            <pc:sldMk cId="2411034999" sldId="567"/>
            <ac:picMk id="5" creationId="{19DAF6F7-02E8-9397-A6E7-387CC206A7A7}"/>
          </ac:picMkLst>
        </pc:picChg>
        <pc:picChg chg="add mod">
          <ac:chgData name="NÝDRLE Pavel Ing." userId="d844defc-2987-4ff0-aed9-563c51eaca96" providerId="ADAL" clId="{5918A1F6-0742-47DE-B2A6-16E1688CFD7D}" dt="2023-09-20T12:49:52.945" v="162" actId="1076"/>
          <ac:picMkLst>
            <pc:docMk/>
            <pc:sldMk cId="2411034999" sldId="567"/>
            <ac:picMk id="7" creationId="{9FB2AEDC-0785-0B5A-C0D0-5DB803EC2671}"/>
          </ac:picMkLst>
        </pc:picChg>
      </pc:sldChg>
      <pc:sldChg chg="addSp delSp modSp add mod">
        <pc:chgData name="NÝDRLE Pavel Ing." userId="d844defc-2987-4ff0-aed9-563c51eaca96" providerId="ADAL" clId="{5918A1F6-0742-47DE-B2A6-16E1688CFD7D}" dt="2023-09-20T12:56:40.901" v="244" actId="207"/>
        <pc:sldMkLst>
          <pc:docMk/>
          <pc:sldMk cId="3745336298" sldId="568"/>
        </pc:sldMkLst>
        <pc:spChg chg="mod">
          <ac:chgData name="NÝDRLE Pavel Ing." userId="d844defc-2987-4ff0-aed9-563c51eaca96" providerId="ADAL" clId="{5918A1F6-0742-47DE-B2A6-16E1688CFD7D}" dt="2023-09-20T12:56:40.901" v="244" actId="207"/>
          <ac:spMkLst>
            <pc:docMk/>
            <pc:sldMk cId="3745336298" sldId="568"/>
            <ac:spMk id="3" creationId="{00000000-0000-0000-0000-000000000000}"/>
          </ac:spMkLst>
        </pc:spChg>
        <pc:spChg chg="add mod">
          <ac:chgData name="NÝDRLE Pavel Ing." userId="d844defc-2987-4ff0-aed9-563c51eaca96" providerId="ADAL" clId="{5918A1F6-0742-47DE-B2A6-16E1688CFD7D}" dt="2023-09-20T12:55:18.875" v="236" actId="207"/>
          <ac:spMkLst>
            <pc:docMk/>
            <pc:sldMk cId="3745336298" sldId="568"/>
            <ac:spMk id="8" creationId="{FFD47A7D-AE2F-59FB-2582-2A3852752C54}"/>
          </ac:spMkLst>
        </pc:spChg>
        <pc:picChg chg="add mod">
          <ac:chgData name="NÝDRLE Pavel Ing." userId="d844defc-2987-4ff0-aed9-563c51eaca96" providerId="ADAL" clId="{5918A1F6-0742-47DE-B2A6-16E1688CFD7D}" dt="2023-09-20T12:54:24.351" v="228" actId="1076"/>
          <ac:picMkLst>
            <pc:docMk/>
            <pc:sldMk cId="3745336298" sldId="568"/>
            <ac:picMk id="4" creationId="{66CF0E60-4D71-3C39-A64C-9F6477F5520A}"/>
          </ac:picMkLst>
        </pc:picChg>
        <pc:picChg chg="del mod">
          <ac:chgData name="NÝDRLE Pavel Ing." userId="d844defc-2987-4ff0-aed9-563c51eaca96" providerId="ADAL" clId="{5918A1F6-0742-47DE-B2A6-16E1688CFD7D}" dt="2023-09-20T12:50:33.865" v="166" actId="478"/>
          <ac:picMkLst>
            <pc:docMk/>
            <pc:sldMk cId="3745336298" sldId="568"/>
            <ac:picMk id="7" creationId="{9FB2AEDC-0785-0B5A-C0D0-5DB803EC2671}"/>
          </ac:picMkLst>
        </pc:picChg>
      </pc:sldChg>
      <pc:sldChg chg="add del">
        <pc:chgData name="NÝDRLE Pavel Ing." userId="d844defc-2987-4ff0-aed9-563c51eaca96" providerId="ADAL" clId="{5918A1F6-0742-47DE-B2A6-16E1688CFD7D}" dt="2023-09-20T12:54:17.215" v="226" actId="2696"/>
        <pc:sldMkLst>
          <pc:docMk/>
          <pc:sldMk cId="1403640480" sldId="569"/>
        </pc:sldMkLst>
      </pc:sldChg>
      <pc:sldChg chg="addSp delSp modSp add mod">
        <pc:chgData name="NÝDRLE Pavel Ing." userId="d844defc-2987-4ff0-aed9-563c51eaca96" providerId="ADAL" clId="{5918A1F6-0742-47DE-B2A6-16E1688CFD7D}" dt="2023-09-20T12:57:37.486" v="251" actId="1076"/>
        <pc:sldMkLst>
          <pc:docMk/>
          <pc:sldMk cId="2832160091" sldId="569"/>
        </pc:sldMkLst>
        <pc:spChg chg="mod">
          <ac:chgData name="NÝDRLE Pavel Ing." userId="d844defc-2987-4ff0-aed9-563c51eaca96" providerId="ADAL" clId="{5918A1F6-0742-47DE-B2A6-16E1688CFD7D}" dt="2023-09-20T12:56:48.558" v="245" actId="207"/>
          <ac:spMkLst>
            <pc:docMk/>
            <pc:sldMk cId="2832160091" sldId="569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2:56:19.011" v="243" actId="1076"/>
          <ac:spMkLst>
            <pc:docMk/>
            <pc:sldMk cId="2832160091" sldId="569"/>
            <ac:spMk id="6" creationId="{9277AAB8-D246-E460-1A01-D68FA074D507}"/>
          </ac:spMkLst>
        </pc:spChg>
        <pc:spChg chg="del">
          <ac:chgData name="NÝDRLE Pavel Ing." userId="d844defc-2987-4ff0-aed9-563c51eaca96" providerId="ADAL" clId="{5918A1F6-0742-47DE-B2A6-16E1688CFD7D}" dt="2023-09-20T12:57:10.107" v="246" actId="478"/>
          <ac:spMkLst>
            <pc:docMk/>
            <pc:sldMk cId="2832160091" sldId="569"/>
            <ac:spMk id="8" creationId="{FFD47A7D-AE2F-59FB-2582-2A3852752C54}"/>
          </ac:spMkLst>
        </pc:spChg>
        <pc:picChg chg="del">
          <ac:chgData name="NÝDRLE Pavel Ing." userId="d844defc-2987-4ff0-aed9-563c51eaca96" providerId="ADAL" clId="{5918A1F6-0742-47DE-B2A6-16E1688CFD7D}" dt="2023-09-20T12:57:11.810" v="247" actId="478"/>
          <ac:picMkLst>
            <pc:docMk/>
            <pc:sldMk cId="2832160091" sldId="569"/>
            <ac:picMk id="4" creationId="{66CF0E60-4D71-3C39-A64C-9F6477F5520A}"/>
          </ac:picMkLst>
        </pc:picChg>
        <pc:picChg chg="add mod">
          <ac:chgData name="NÝDRLE Pavel Ing." userId="d844defc-2987-4ff0-aed9-563c51eaca96" providerId="ADAL" clId="{5918A1F6-0742-47DE-B2A6-16E1688CFD7D}" dt="2023-09-20T12:57:37.486" v="251" actId="1076"/>
          <ac:picMkLst>
            <pc:docMk/>
            <pc:sldMk cId="2832160091" sldId="569"/>
            <ac:picMk id="5" creationId="{8F0DA3DE-47C7-F4BC-A9F9-CE1AA8CE2FAC}"/>
          </ac:picMkLst>
        </pc:picChg>
      </pc:sldChg>
      <pc:sldChg chg="addSp delSp modSp add mod">
        <pc:chgData name="NÝDRLE Pavel Ing." userId="d844defc-2987-4ff0-aed9-563c51eaca96" providerId="ADAL" clId="{5918A1F6-0742-47DE-B2A6-16E1688CFD7D}" dt="2023-09-20T12:59:01.419" v="263" actId="1076"/>
        <pc:sldMkLst>
          <pc:docMk/>
          <pc:sldMk cId="332902983" sldId="570"/>
        </pc:sldMkLst>
        <pc:spChg chg="mod">
          <ac:chgData name="NÝDRLE Pavel Ing." userId="d844defc-2987-4ff0-aed9-563c51eaca96" providerId="ADAL" clId="{5918A1F6-0742-47DE-B2A6-16E1688CFD7D}" dt="2023-09-20T12:58:25.025" v="256" actId="207"/>
          <ac:spMkLst>
            <pc:docMk/>
            <pc:sldMk cId="332902983" sldId="570"/>
            <ac:spMk id="3" creationId="{00000000-0000-0000-0000-000000000000}"/>
          </ac:spMkLst>
        </pc:spChg>
        <pc:picChg chg="add mod">
          <ac:chgData name="NÝDRLE Pavel Ing." userId="d844defc-2987-4ff0-aed9-563c51eaca96" providerId="ADAL" clId="{5918A1F6-0742-47DE-B2A6-16E1688CFD7D}" dt="2023-09-20T12:59:01.419" v="263" actId="1076"/>
          <ac:picMkLst>
            <pc:docMk/>
            <pc:sldMk cId="332902983" sldId="570"/>
            <ac:picMk id="4" creationId="{7D594CD3-FB43-A429-8D8F-1C307D443C7A}"/>
          </ac:picMkLst>
        </pc:picChg>
        <pc:picChg chg="del">
          <ac:chgData name="NÝDRLE Pavel Ing." userId="d844defc-2987-4ff0-aed9-563c51eaca96" providerId="ADAL" clId="{5918A1F6-0742-47DE-B2A6-16E1688CFD7D}" dt="2023-09-20T12:58:27.997" v="257" actId="478"/>
          <ac:picMkLst>
            <pc:docMk/>
            <pc:sldMk cId="332902983" sldId="570"/>
            <ac:picMk id="5" creationId="{8F0DA3DE-47C7-F4BC-A9F9-CE1AA8CE2FAC}"/>
          </ac:picMkLst>
        </pc:picChg>
      </pc:sldChg>
      <pc:sldChg chg="modSp add mod ord">
        <pc:chgData name="NÝDRLE Pavel Ing." userId="d844defc-2987-4ff0-aed9-563c51eaca96" providerId="ADAL" clId="{5918A1F6-0742-47DE-B2A6-16E1688CFD7D}" dt="2023-09-20T13:01:23.445" v="271" actId="207"/>
        <pc:sldMkLst>
          <pc:docMk/>
          <pc:sldMk cId="2297246813" sldId="571"/>
        </pc:sldMkLst>
        <pc:spChg chg="mod">
          <ac:chgData name="NÝDRLE Pavel Ing." userId="d844defc-2987-4ff0-aed9-563c51eaca96" providerId="ADAL" clId="{5918A1F6-0742-47DE-B2A6-16E1688CFD7D}" dt="2023-09-20T13:01:23.445" v="271" actId="207"/>
          <ac:spMkLst>
            <pc:docMk/>
            <pc:sldMk cId="2297246813" sldId="571"/>
            <ac:spMk id="2" creationId="{00000000-0000-0000-0000-000000000000}"/>
          </ac:spMkLst>
        </pc:spChg>
      </pc:sldChg>
      <pc:sldChg chg="modSp add mod ord">
        <pc:chgData name="NÝDRLE Pavel Ing." userId="d844defc-2987-4ff0-aed9-563c51eaca96" providerId="ADAL" clId="{5918A1F6-0742-47DE-B2A6-16E1688CFD7D}" dt="2023-09-20T13:03:04.442" v="281"/>
        <pc:sldMkLst>
          <pc:docMk/>
          <pc:sldMk cId="2743412634" sldId="572"/>
        </pc:sldMkLst>
        <pc:spChg chg="mod">
          <ac:chgData name="NÝDRLE Pavel Ing." userId="d844defc-2987-4ff0-aed9-563c51eaca96" providerId="ADAL" clId="{5918A1F6-0742-47DE-B2A6-16E1688CFD7D}" dt="2023-09-20T13:02:52.537" v="280"/>
          <ac:spMkLst>
            <pc:docMk/>
            <pc:sldMk cId="2743412634" sldId="572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3:03:04.442" v="281"/>
          <ac:spMkLst>
            <pc:docMk/>
            <pc:sldMk cId="2743412634" sldId="572"/>
            <ac:spMk id="5" creationId="{0DA1D57C-C360-9FC4-4F62-215322F15606}"/>
          </ac:spMkLst>
        </pc:spChg>
      </pc:sldChg>
      <pc:sldChg chg="add del">
        <pc:chgData name="NÝDRLE Pavel Ing." userId="d844defc-2987-4ff0-aed9-563c51eaca96" providerId="ADAL" clId="{5918A1F6-0742-47DE-B2A6-16E1688CFD7D}" dt="2023-09-20T13:03:32.994" v="283" actId="2696"/>
        <pc:sldMkLst>
          <pc:docMk/>
          <pc:sldMk cId="398402298" sldId="573"/>
        </pc:sldMkLst>
      </pc:sldChg>
      <pc:sldChg chg="delSp modSp add mod ord">
        <pc:chgData name="NÝDRLE Pavel Ing." userId="d844defc-2987-4ff0-aed9-563c51eaca96" providerId="ADAL" clId="{5918A1F6-0742-47DE-B2A6-16E1688CFD7D}" dt="2023-09-20T13:08:49.763" v="383" actId="207"/>
        <pc:sldMkLst>
          <pc:docMk/>
          <pc:sldMk cId="1955964375" sldId="573"/>
        </pc:sldMkLst>
        <pc:spChg chg="mod">
          <ac:chgData name="NÝDRLE Pavel Ing." userId="d844defc-2987-4ff0-aed9-563c51eaca96" providerId="ADAL" clId="{5918A1F6-0742-47DE-B2A6-16E1688CFD7D}" dt="2023-09-20T13:04:51.498" v="292" actId="207"/>
          <ac:spMkLst>
            <pc:docMk/>
            <pc:sldMk cId="1955964375" sldId="573"/>
            <ac:spMk id="2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3:04:48.316" v="291"/>
          <ac:spMkLst>
            <pc:docMk/>
            <pc:sldMk cId="1955964375" sldId="573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3:08:49.763" v="383" actId="207"/>
          <ac:spMkLst>
            <pc:docMk/>
            <pc:sldMk cId="1955964375" sldId="573"/>
            <ac:spMk id="5" creationId="{802833E0-A3F0-32C2-7C5C-38AB4ABD6BFC}"/>
          </ac:spMkLst>
        </pc:spChg>
        <pc:spChg chg="del">
          <ac:chgData name="NÝDRLE Pavel Ing." userId="d844defc-2987-4ff0-aed9-563c51eaca96" providerId="ADAL" clId="{5918A1F6-0742-47DE-B2A6-16E1688CFD7D}" dt="2023-09-20T13:04:53.324" v="293" actId="478"/>
          <ac:spMkLst>
            <pc:docMk/>
            <pc:sldMk cId="1955964375" sldId="573"/>
            <ac:spMk id="6" creationId="{9277AAB8-D246-E460-1A01-D68FA074D507}"/>
          </ac:spMkLst>
        </pc:spChg>
        <pc:spChg chg="del mod">
          <ac:chgData name="NÝDRLE Pavel Ing." userId="d844defc-2987-4ff0-aed9-563c51eaca96" providerId="ADAL" clId="{5918A1F6-0742-47DE-B2A6-16E1688CFD7D}" dt="2023-09-20T13:05:29.421" v="299" actId="478"/>
          <ac:spMkLst>
            <pc:docMk/>
            <pc:sldMk cId="1955964375" sldId="573"/>
            <ac:spMk id="8" creationId="{289531D4-BB94-1227-95BB-755B545463D0}"/>
          </ac:spMkLst>
        </pc:spChg>
      </pc:sldChg>
      <pc:sldChg chg="addSp delSp modSp add mod">
        <pc:chgData name="NÝDRLE Pavel Ing." userId="d844defc-2987-4ff0-aed9-563c51eaca96" providerId="ADAL" clId="{5918A1F6-0742-47DE-B2A6-16E1688CFD7D}" dt="2023-09-20T13:11:07.486" v="398" actId="1076"/>
        <pc:sldMkLst>
          <pc:docMk/>
          <pc:sldMk cId="1933117155" sldId="574"/>
        </pc:sldMkLst>
        <pc:spChg chg="mod">
          <ac:chgData name="NÝDRLE Pavel Ing." userId="d844defc-2987-4ff0-aed9-563c51eaca96" providerId="ADAL" clId="{5918A1F6-0742-47DE-B2A6-16E1688CFD7D}" dt="2023-09-20T13:11:07.486" v="398" actId="1076"/>
          <ac:spMkLst>
            <pc:docMk/>
            <pc:sldMk cId="1933117155" sldId="574"/>
            <ac:spMk id="3" creationId="{00000000-0000-0000-0000-000000000000}"/>
          </ac:spMkLst>
        </pc:spChg>
        <pc:spChg chg="del mod">
          <ac:chgData name="NÝDRLE Pavel Ing." userId="d844defc-2987-4ff0-aed9-563c51eaca96" providerId="ADAL" clId="{5918A1F6-0742-47DE-B2A6-16E1688CFD7D}" dt="2023-09-20T13:10:37.791" v="393" actId="478"/>
          <ac:spMkLst>
            <pc:docMk/>
            <pc:sldMk cId="1933117155" sldId="574"/>
            <ac:spMk id="5" creationId="{802833E0-A3F0-32C2-7C5C-38AB4ABD6BFC}"/>
          </ac:spMkLst>
        </pc:spChg>
        <pc:picChg chg="add mod">
          <ac:chgData name="NÝDRLE Pavel Ing." userId="d844defc-2987-4ff0-aed9-563c51eaca96" providerId="ADAL" clId="{5918A1F6-0742-47DE-B2A6-16E1688CFD7D}" dt="2023-09-20T13:10:58.826" v="397" actId="1076"/>
          <ac:picMkLst>
            <pc:docMk/>
            <pc:sldMk cId="1933117155" sldId="574"/>
            <ac:picMk id="4" creationId="{F207AA6F-EC3D-841E-3B7C-8E0FB0CE3B9A}"/>
          </ac:picMkLst>
        </pc:picChg>
      </pc:sldChg>
      <pc:sldChg chg="modSp add mod ord">
        <pc:chgData name="NÝDRLE Pavel Ing." userId="d844defc-2987-4ff0-aed9-563c51eaca96" providerId="ADAL" clId="{5918A1F6-0742-47DE-B2A6-16E1688CFD7D}" dt="2023-09-20T13:15:36.262" v="468" actId="113"/>
        <pc:sldMkLst>
          <pc:docMk/>
          <pc:sldMk cId="1514014130" sldId="575"/>
        </pc:sldMkLst>
        <pc:spChg chg="mod">
          <ac:chgData name="NÝDRLE Pavel Ing." userId="d844defc-2987-4ff0-aed9-563c51eaca96" providerId="ADAL" clId="{5918A1F6-0742-47DE-B2A6-16E1688CFD7D}" dt="2023-09-20T13:11:37.432" v="402"/>
          <ac:spMkLst>
            <pc:docMk/>
            <pc:sldMk cId="1514014130" sldId="575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3:15:36.262" v="468" actId="113"/>
          <ac:spMkLst>
            <pc:docMk/>
            <pc:sldMk cId="1514014130" sldId="575"/>
            <ac:spMk id="5" creationId="{802833E0-A3F0-32C2-7C5C-38AB4ABD6BFC}"/>
          </ac:spMkLst>
        </pc:spChg>
      </pc:sldChg>
      <pc:sldChg chg="modSp add del mod">
        <pc:chgData name="NÝDRLE Pavel Ing." userId="d844defc-2987-4ff0-aed9-563c51eaca96" providerId="ADAL" clId="{5918A1F6-0742-47DE-B2A6-16E1688CFD7D}" dt="2023-09-20T13:17:00.938" v="478" actId="2890"/>
        <pc:sldMkLst>
          <pc:docMk/>
          <pc:sldMk cId="158565688" sldId="576"/>
        </pc:sldMkLst>
        <pc:spChg chg="mod">
          <ac:chgData name="NÝDRLE Pavel Ing." userId="d844defc-2987-4ff0-aed9-563c51eaca96" providerId="ADAL" clId="{5918A1F6-0742-47DE-B2A6-16E1688CFD7D}" dt="2023-09-20T13:16:55.605" v="477"/>
          <ac:spMkLst>
            <pc:docMk/>
            <pc:sldMk cId="158565688" sldId="576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3:16:54.304" v="476"/>
          <ac:spMkLst>
            <pc:docMk/>
            <pc:sldMk cId="158565688" sldId="576"/>
            <ac:spMk id="5" creationId="{802833E0-A3F0-32C2-7C5C-38AB4ABD6BFC}"/>
          </ac:spMkLst>
        </pc:spChg>
      </pc:sldChg>
      <pc:sldChg chg="modSp add mod">
        <pc:chgData name="NÝDRLE Pavel Ing." userId="d844defc-2987-4ff0-aed9-563c51eaca96" providerId="ADAL" clId="{5918A1F6-0742-47DE-B2A6-16E1688CFD7D}" dt="2023-09-20T13:18:44.278" v="493" actId="115"/>
        <pc:sldMkLst>
          <pc:docMk/>
          <pc:sldMk cId="1541980988" sldId="576"/>
        </pc:sldMkLst>
        <pc:spChg chg="mod">
          <ac:chgData name="NÝDRLE Pavel Ing." userId="d844defc-2987-4ff0-aed9-563c51eaca96" providerId="ADAL" clId="{5918A1F6-0742-47DE-B2A6-16E1688CFD7D}" dt="2023-09-20T13:17:45.775" v="481"/>
          <ac:spMkLst>
            <pc:docMk/>
            <pc:sldMk cId="1541980988" sldId="576"/>
            <ac:spMk id="3" creationId="{00000000-0000-0000-0000-000000000000}"/>
          </ac:spMkLst>
        </pc:spChg>
        <pc:spChg chg="mod">
          <ac:chgData name="NÝDRLE Pavel Ing." userId="d844defc-2987-4ff0-aed9-563c51eaca96" providerId="ADAL" clId="{5918A1F6-0742-47DE-B2A6-16E1688CFD7D}" dt="2023-09-20T13:18:44.278" v="493" actId="115"/>
          <ac:spMkLst>
            <pc:docMk/>
            <pc:sldMk cId="1541980988" sldId="576"/>
            <ac:spMk id="5" creationId="{802833E0-A3F0-32C2-7C5C-38AB4ABD6BFC}"/>
          </ac:spMkLst>
        </pc:spChg>
      </pc:sldChg>
    </pc:docChg>
  </pc:docChgLst>
  <pc:docChgLst>
    <pc:chgData name="PRČINA Anton Ing." userId="33457225-58fb-4a3c-bb2c-68dc90a0a3af" providerId="ADAL" clId="{72C7728E-9491-4A85-AA04-F4F830F32E5D}"/>
    <pc:docChg chg="undo custSel addSld delSld modSld delMainMaster">
      <pc:chgData name="PRČINA Anton Ing." userId="33457225-58fb-4a3c-bb2c-68dc90a0a3af" providerId="ADAL" clId="{72C7728E-9491-4A85-AA04-F4F830F32E5D}" dt="2023-10-13T10:06:33.813" v="910" actId="12788"/>
      <pc:docMkLst>
        <pc:docMk/>
      </pc:docMkLst>
      <pc:sldChg chg="setBg">
        <pc:chgData name="PRČINA Anton Ing." userId="33457225-58fb-4a3c-bb2c-68dc90a0a3af" providerId="ADAL" clId="{72C7728E-9491-4A85-AA04-F4F830F32E5D}" dt="2023-10-13T08:46:38.136" v="312"/>
        <pc:sldMkLst>
          <pc:docMk/>
          <pc:sldMk cId="0" sldId="395"/>
        </pc:sldMkLst>
      </pc:sldChg>
      <pc:sldChg chg="addSp delSp modSp">
        <pc:chgData name="PRČINA Anton Ing." userId="33457225-58fb-4a3c-bb2c-68dc90a0a3af" providerId="ADAL" clId="{72C7728E-9491-4A85-AA04-F4F830F32E5D}" dt="2023-10-13T08:51:17.912" v="411" actId="14100"/>
        <pc:sldMkLst>
          <pc:docMk/>
          <pc:sldMk cId="3179976596" sldId="491"/>
        </pc:sldMkLst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5" creationId="{4092550D-5AFA-439A-86D6-925D719FFC3F}"/>
          </ac:spMkLst>
        </pc:spChg>
        <pc:spChg chg="del">
          <ac:chgData name="PRČINA Anton Ing." userId="33457225-58fb-4a3c-bb2c-68dc90a0a3af" providerId="ADAL" clId="{72C7728E-9491-4A85-AA04-F4F830F32E5D}" dt="2023-10-13T08:47:00.272" v="314" actId="478"/>
          <ac:spMkLst>
            <pc:docMk/>
            <pc:sldMk cId="3179976596" sldId="491"/>
            <ac:spMk id="6" creationId="{93BAEEBE-9D58-96B4-3A56-8261959FDB20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7" creationId="{AD0ABC16-9A50-437C-A07E-F9BCEA299138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8" creationId="{1A3E2703-1781-4419-B7AD-E6289F6A3674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9" creationId="{C20A0195-CB81-468F-AC9C-DFADE2246C0F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0" creationId="{D3093E7D-914A-4AE4-BD1E-FD8D2E4293C0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1" creationId="{C1C0E7AA-1EF9-483F-A2E9-9DE68F87B736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2" creationId="{5EB31FDA-2439-4A90-898A-C5E853E30509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3" creationId="{AD7E634A-0A27-41F7-8CD5-45AC547057C8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4" creationId="{C7A3EDE7-167E-4468-A1C7-707FEE8C14D2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5" creationId="{4376CB95-D3CB-4614-8696-95E8ACF3941F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6" creationId="{8EB98E2F-89DA-4603-981C-699036DCD595}"/>
          </ac:spMkLst>
        </pc:spChg>
        <pc:spChg chg="add">
          <ac:chgData name="PRČINA Anton Ing." userId="33457225-58fb-4a3c-bb2c-68dc90a0a3af" providerId="ADAL" clId="{72C7728E-9491-4A85-AA04-F4F830F32E5D}" dt="2023-10-13T08:47:32.025" v="319"/>
          <ac:spMkLst>
            <pc:docMk/>
            <pc:sldMk cId="3179976596" sldId="491"/>
            <ac:spMk id="17" creationId="{ADA30119-E4DB-4206-A698-50892E778282}"/>
          </ac:spMkLst>
        </pc:spChg>
        <pc:picChg chg="add mod modCrop">
          <ac:chgData name="PRČINA Anton Ing." userId="33457225-58fb-4a3c-bb2c-68dc90a0a3af" providerId="ADAL" clId="{72C7728E-9491-4A85-AA04-F4F830F32E5D}" dt="2023-10-13T08:51:17.912" v="411" actId="14100"/>
          <ac:picMkLst>
            <pc:docMk/>
            <pc:sldMk cId="3179976596" sldId="491"/>
            <ac:picMk id="4" creationId="{19F9082F-F783-4F34-A8D1-855559E4E693}"/>
          </ac:picMkLst>
        </pc:picChg>
      </pc:sldChg>
      <pc:sldChg chg="setBg">
        <pc:chgData name="PRČINA Anton Ing." userId="33457225-58fb-4a3c-bb2c-68dc90a0a3af" providerId="ADAL" clId="{72C7728E-9491-4A85-AA04-F4F830F32E5D}" dt="2023-10-13T08:46:38.136" v="312"/>
        <pc:sldMkLst>
          <pc:docMk/>
          <pc:sldMk cId="1203611433" sldId="525"/>
        </pc:sldMkLst>
      </pc:sldChg>
      <pc:sldChg chg="setBg">
        <pc:chgData name="PRČINA Anton Ing." userId="33457225-58fb-4a3c-bb2c-68dc90a0a3af" providerId="ADAL" clId="{72C7728E-9491-4A85-AA04-F4F830F32E5D}" dt="2023-10-13T08:46:38.136" v="312"/>
        <pc:sldMkLst>
          <pc:docMk/>
          <pc:sldMk cId="3685231415" sldId="526"/>
        </pc:sldMkLst>
      </pc:sldChg>
      <pc:sldChg chg="del">
        <pc:chgData name="PRČINA Anton Ing." userId="33457225-58fb-4a3c-bb2c-68dc90a0a3af" providerId="ADAL" clId="{72C7728E-9491-4A85-AA04-F4F830F32E5D}" dt="2023-10-13T08:56:59.022" v="446" actId="2696"/>
        <pc:sldMkLst>
          <pc:docMk/>
          <pc:sldMk cId="2411034999" sldId="567"/>
        </pc:sldMkLst>
      </pc:sldChg>
      <pc:sldChg chg="modSp del">
        <pc:chgData name="PRČINA Anton Ing." userId="33457225-58fb-4a3c-bb2c-68dc90a0a3af" providerId="ADAL" clId="{72C7728E-9491-4A85-AA04-F4F830F32E5D}" dt="2023-10-13T09:14:13.911" v="675" actId="2696"/>
        <pc:sldMkLst>
          <pc:docMk/>
          <pc:sldMk cId="3745336298" sldId="568"/>
        </pc:sldMkLst>
        <pc:picChg chg="mod">
          <ac:chgData name="PRČINA Anton Ing." userId="33457225-58fb-4a3c-bb2c-68dc90a0a3af" providerId="ADAL" clId="{72C7728E-9491-4A85-AA04-F4F830F32E5D}" dt="2023-10-13T09:09:35.863" v="461" actId="1076"/>
          <ac:picMkLst>
            <pc:docMk/>
            <pc:sldMk cId="3745336298" sldId="568"/>
            <ac:picMk id="4" creationId="{66CF0E60-4D71-3C39-A64C-9F6477F5520A}"/>
          </ac:picMkLst>
        </pc:picChg>
      </pc:sldChg>
      <pc:sldChg chg="del">
        <pc:chgData name="PRČINA Anton Ing." userId="33457225-58fb-4a3c-bb2c-68dc90a0a3af" providerId="ADAL" clId="{72C7728E-9491-4A85-AA04-F4F830F32E5D}" dt="2023-10-13T09:41:13.021" v="818" actId="2696"/>
        <pc:sldMkLst>
          <pc:docMk/>
          <pc:sldMk cId="2832160091" sldId="569"/>
        </pc:sldMkLst>
      </pc:sldChg>
      <pc:sldChg chg="del">
        <pc:chgData name="PRČINA Anton Ing." userId="33457225-58fb-4a3c-bb2c-68dc90a0a3af" providerId="ADAL" clId="{72C7728E-9491-4A85-AA04-F4F830F32E5D}" dt="2023-10-13T09:22:36.086" v="763" actId="2696"/>
        <pc:sldMkLst>
          <pc:docMk/>
          <pc:sldMk cId="332902983" sldId="570"/>
        </pc:sldMkLst>
      </pc:sldChg>
      <pc:sldChg chg="addSp delSp modSp del setBg">
        <pc:chgData name="PRČINA Anton Ing." userId="33457225-58fb-4a3c-bb2c-68dc90a0a3af" providerId="ADAL" clId="{72C7728E-9491-4A85-AA04-F4F830F32E5D}" dt="2023-10-13T08:51:30.809" v="412" actId="2696"/>
        <pc:sldMkLst>
          <pc:docMk/>
          <pc:sldMk cId="0" sldId="617"/>
        </pc:sldMkLst>
        <pc:spChg chg="add del mod">
          <ac:chgData name="PRČINA Anton Ing." userId="33457225-58fb-4a3c-bb2c-68dc90a0a3af" providerId="ADAL" clId="{72C7728E-9491-4A85-AA04-F4F830F32E5D}" dt="2023-10-13T08:44:17.141" v="247"/>
          <ac:spMkLst>
            <pc:docMk/>
            <pc:sldMk cId="0" sldId="617"/>
            <ac:spMk id="2" creationId="{49ADEE0C-A22D-42F7-8675-AD428AF08847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43" creationId="{09B12158-692E-4815-F7E1-35EDCAC34ACB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44" creationId="{7B7BB7A6-87CC-D26B-F56C-FF533F2927E2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45" creationId="{A10D329B-881D-C5FF-2F57-01DBA44EC169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46" creationId="{EB60EC82-2579-9779-C3DC-FB223F996B7B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47" creationId="{10B7FE42-511A-BFE5-4524-1A80EF3F174C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48" creationId="{BB3B62AD-78AC-B2CB-278F-8737A1EC10DE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49" creationId="{BB9641F2-B53A-CF56-C7AC-559A9C1ACF0E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50" creationId="{181934C7-D58C-FDAA-95BE-A62DB7AF8B2E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51" creationId="{20306ECD-7DD2-0CCA-DF13-4E1D353F8A30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52" creationId="{357260E9-011F-814E-D288-7FE289D148C7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53" creationId="{AE566C9F-9036-9680-BFB0-25BD54C1F909}"/>
          </ac:spMkLst>
        </pc:spChg>
        <pc:spChg chg="mod">
          <ac:chgData name="PRČINA Anton Ing." userId="33457225-58fb-4a3c-bb2c-68dc90a0a3af" providerId="ADAL" clId="{72C7728E-9491-4A85-AA04-F4F830F32E5D}" dt="2023-10-13T08:47:27.032" v="318" actId="1076"/>
          <ac:spMkLst>
            <pc:docMk/>
            <pc:sldMk cId="0" sldId="617"/>
            <ac:spMk id="10254" creationId="{47CA8D8D-9D72-C49E-0A45-13B8A2956A8B}"/>
          </ac:spMkLst>
        </pc:spChg>
        <pc:picChg chg="add del mod">
          <ac:chgData name="PRČINA Anton Ing." userId="33457225-58fb-4a3c-bb2c-68dc90a0a3af" providerId="ADAL" clId="{72C7728E-9491-4A85-AA04-F4F830F32E5D}" dt="2023-10-13T08:44:52.643" v="269" actId="478"/>
          <ac:picMkLst>
            <pc:docMk/>
            <pc:sldMk cId="0" sldId="617"/>
            <ac:picMk id="16" creationId="{87A303EF-80C9-477F-B6F8-44D7AEF81A82}"/>
          </ac:picMkLst>
        </pc:picChg>
        <pc:picChg chg="del mod">
          <ac:chgData name="PRČINA Anton Ing." userId="33457225-58fb-4a3c-bb2c-68dc90a0a3af" providerId="ADAL" clId="{72C7728E-9491-4A85-AA04-F4F830F32E5D}" dt="2023-10-13T08:47:13.954" v="317" actId="478"/>
          <ac:picMkLst>
            <pc:docMk/>
            <pc:sldMk cId="0" sldId="617"/>
            <ac:picMk id="10242" creationId="{396BF925-F33A-EAEE-903A-02A764A0E1A7}"/>
          </ac:picMkLst>
        </pc:picChg>
      </pc:sldChg>
      <pc:sldChg chg="addSp delSp modSp add">
        <pc:chgData name="PRČINA Anton Ing." userId="33457225-58fb-4a3c-bb2c-68dc90a0a3af" providerId="ADAL" clId="{72C7728E-9491-4A85-AA04-F4F830F32E5D}" dt="2023-10-13T09:14:28.847" v="677" actId="1076"/>
        <pc:sldMkLst>
          <pc:docMk/>
          <pc:sldMk cId="4042752857" sldId="617"/>
        </pc:sldMkLst>
        <pc:spChg chg="mod">
          <ac:chgData name="PRČINA Anton Ing." userId="33457225-58fb-4a3c-bb2c-68dc90a0a3af" providerId="ADAL" clId="{72C7728E-9491-4A85-AA04-F4F830F32E5D}" dt="2023-10-13T09:14:28.847" v="677" actId="1076"/>
          <ac:spMkLst>
            <pc:docMk/>
            <pc:sldMk cId="4042752857" sldId="617"/>
            <ac:spMk id="3" creationId="{00000000-0000-0000-0000-000000000000}"/>
          </ac:spMkLst>
        </pc:spChg>
        <pc:spChg chg="del">
          <ac:chgData name="PRČINA Anton Ing." userId="33457225-58fb-4a3c-bb2c-68dc90a0a3af" providerId="ADAL" clId="{72C7728E-9491-4A85-AA04-F4F830F32E5D}" dt="2023-10-13T08:56:02.803" v="431" actId="478"/>
          <ac:spMkLst>
            <pc:docMk/>
            <pc:sldMk cId="4042752857" sldId="617"/>
            <ac:spMk id="6" creationId="{9277AAB8-D246-E460-1A01-D68FA074D507}"/>
          </ac:spMkLst>
        </pc:spChg>
        <pc:picChg chg="del">
          <ac:chgData name="PRČINA Anton Ing." userId="33457225-58fb-4a3c-bb2c-68dc90a0a3af" providerId="ADAL" clId="{72C7728E-9491-4A85-AA04-F4F830F32E5D}" dt="2023-10-13T08:55:54.947" v="430" actId="478"/>
          <ac:picMkLst>
            <pc:docMk/>
            <pc:sldMk cId="4042752857" sldId="617"/>
            <ac:picMk id="7" creationId="{9FB2AEDC-0785-0B5A-C0D0-5DB803EC2671}"/>
          </ac:picMkLst>
        </pc:picChg>
        <pc:picChg chg="add mod modCrop">
          <ac:chgData name="PRČINA Anton Ing." userId="33457225-58fb-4a3c-bb2c-68dc90a0a3af" providerId="ADAL" clId="{72C7728E-9491-4A85-AA04-F4F830F32E5D}" dt="2023-10-13T08:56:47.536" v="435" actId="1076"/>
          <ac:picMkLst>
            <pc:docMk/>
            <pc:sldMk cId="4042752857" sldId="617"/>
            <ac:picMk id="8" creationId="{489356D4-DF49-45FC-96C5-D6CF575625BA}"/>
          </ac:picMkLst>
        </pc:picChg>
      </pc:sldChg>
      <pc:sldChg chg="add del setBg">
        <pc:chgData name="PRČINA Anton Ing." userId="33457225-58fb-4a3c-bb2c-68dc90a0a3af" providerId="ADAL" clId="{72C7728E-9491-4A85-AA04-F4F830F32E5D}" dt="2023-10-13T08:51:35.371" v="413" actId="2696"/>
        <pc:sldMkLst>
          <pc:docMk/>
          <pc:sldMk cId="2759675255" sldId="618"/>
        </pc:sldMkLst>
      </pc:sldChg>
      <pc:sldChg chg="addSp delSp modSp add">
        <pc:chgData name="PRČINA Anton Ing." userId="33457225-58fb-4a3c-bb2c-68dc90a0a3af" providerId="ADAL" clId="{72C7728E-9491-4A85-AA04-F4F830F32E5D}" dt="2023-10-13T09:17:06.410" v="690"/>
        <pc:sldMkLst>
          <pc:docMk/>
          <pc:sldMk cId="4006895908" sldId="618"/>
        </pc:sldMkLst>
        <pc:spChg chg="mod">
          <ac:chgData name="PRČINA Anton Ing." userId="33457225-58fb-4a3c-bb2c-68dc90a0a3af" providerId="ADAL" clId="{72C7728E-9491-4A85-AA04-F4F830F32E5D}" dt="2023-10-13T09:17:06.410" v="690"/>
          <ac:spMkLst>
            <pc:docMk/>
            <pc:sldMk cId="4006895908" sldId="618"/>
            <ac:spMk id="3" creationId="{00000000-0000-0000-0000-000000000000}"/>
          </ac:spMkLst>
        </pc:spChg>
        <pc:graphicFrameChg chg="add del modGraphic">
          <ac:chgData name="PRČINA Anton Ing." userId="33457225-58fb-4a3c-bb2c-68dc90a0a3af" providerId="ADAL" clId="{72C7728E-9491-4A85-AA04-F4F830F32E5D}" dt="2023-10-13T09:09:47.990" v="465" actId="478"/>
          <ac:graphicFrameMkLst>
            <pc:docMk/>
            <pc:sldMk cId="4006895908" sldId="618"/>
            <ac:graphicFrameMk id="5" creationId="{6DE8EB05-FBE5-4E74-BE90-6A463C7637D0}"/>
          </ac:graphicFrameMkLst>
        </pc:graphicFrameChg>
        <pc:graphicFrameChg chg="add del">
          <ac:chgData name="PRČINA Anton Ing." userId="33457225-58fb-4a3c-bb2c-68dc90a0a3af" providerId="ADAL" clId="{72C7728E-9491-4A85-AA04-F4F830F32E5D}" dt="2023-10-13T09:09:57.213" v="469"/>
          <ac:graphicFrameMkLst>
            <pc:docMk/>
            <pc:sldMk cId="4006895908" sldId="618"/>
            <ac:graphicFrameMk id="9" creationId="{9DE053AE-59C5-4DC1-8C8B-E959829014EA}"/>
          </ac:graphicFrameMkLst>
        </pc:graphicFrameChg>
        <pc:graphicFrameChg chg="add del">
          <ac:chgData name="PRČINA Anton Ing." userId="33457225-58fb-4a3c-bb2c-68dc90a0a3af" providerId="ADAL" clId="{72C7728E-9491-4A85-AA04-F4F830F32E5D}" dt="2023-10-13T09:13:00.258" v="561"/>
          <ac:graphicFrameMkLst>
            <pc:docMk/>
            <pc:sldMk cId="4006895908" sldId="618"/>
            <ac:graphicFrameMk id="11" creationId="{2FB99889-2ED5-4423-B8A6-C09C474FC264}"/>
          </ac:graphicFrameMkLst>
        </pc:graphicFrameChg>
        <pc:picChg chg="del">
          <ac:chgData name="PRČINA Anton Ing." userId="33457225-58fb-4a3c-bb2c-68dc90a0a3af" providerId="ADAL" clId="{72C7728E-9491-4A85-AA04-F4F830F32E5D}" dt="2023-10-13T09:09:08.802" v="448" actId="478"/>
          <ac:picMkLst>
            <pc:docMk/>
            <pc:sldMk cId="4006895908" sldId="618"/>
            <ac:picMk id="4" creationId="{66CF0E60-4D71-3C39-A64C-9F6477F5520A}"/>
          </ac:picMkLst>
        </pc:picChg>
        <pc:picChg chg="add del">
          <ac:chgData name="PRČINA Anton Ing." userId="33457225-58fb-4a3c-bb2c-68dc90a0a3af" providerId="ADAL" clId="{72C7728E-9491-4A85-AA04-F4F830F32E5D}" dt="2023-10-13T09:09:42.822" v="463" actId="478"/>
          <ac:picMkLst>
            <pc:docMk/>
            <pc:sldMk cId="4006895908" sldId="618"/>
            <ac:picMk id="7" creationId="{468201BC-DA5B-4BC2-B769-17A8F9613CFE}"/>
          </ac:picMkLst>
        </pc:picChg>
        <pc:picChg chg="add del mod modCrop">
          <ac:chgData name="PRČINA Anton Ing." userId="33457225-58fb-4a3c-bb2c-68dc90a0a3af" providerId="ADAL" clId="{72C7728E-9491-4A85-AA04-F4F830F32E5D}" dt="2023-10-13T09:12:46.242" v="555" actId="478"/>
          <ac:picMkLst>
            <pc:docMk/>
            <pc:sldMk cId="4006895908" sldId="618"/>
            <ac:picMk id="10" creationId="{1E355F0B-27D9-49AC-9FF1-7B1384587DE9}"/>
          </ac:picMkLst>
        </pc:picChg>
        <pc:picChg chg="add mod modCrop">
          <ac:chgData name="PRČINA Anton Ing." userId="33457225-58fb-4a3c-bb2c-68dc90a0a3af" providerId="ADAL" clId="{72C7728E-9491-4A85-AA04-F4F830F32E5D}" dt="2023-10-13T09:13:52.499" v="674" actId="14100"/>
          <ac:picMkLst>
            <pc:docMk/>
            <pc:sldMk cId="4006895908" sldId="618"/>
            <ac:picMk id="12" creationId="{153159C4-3C91-4DA5-AECE-AC755F2D81F4}"/>
          </ac:picMkLst>
        </pc:picChg>
      </pc:sldChg>
      <pc:sldChg chg="delSp modSp add">
        <pc:chgData name="PRČINA Anton Ing." userId="33457225-58fb-4a3c-bb2c-68dc90a0a3af" providerId="ADAL" clId="{72C7728E-9491-4A85-AA04-F4F830F32E5D}" dt="2023-10-13T09:17:28.783" v="693" actId="20577"/>
        <pc:sldMkLst>
          <pc:docMk/>
          <pc:sldMk cId="2562099282" sldId="619"/>
        </pc:sldMkLst>
        <pc:spChg chg="mod">
          <ac:chgData name="PRČINA Anton Ing." userId="33457225-58fb-4a3c-bb2c-68dc90a0a3af" providerId="ADAL" clId="{72C7728E-9491-4A85-AA04-F4F830F32E5D}" dt="2023-10-13T09:17:28.783" v="693" actId="20577"/>
          <ac:spMkLst>
            <pc:docMk/>
            <pc:sldMk cId="2562099282" sldId="619"/>
            <ac:spMk id="3" creationId="{00000000-0000-0000-0000-000000000000}"/>
          </ac:spMkLst>
        </pc:spChg>
        <pc:picChg chg="del">
          <ac:chgData name="PRČINA Anton Ing." userId="33457225-58fb-4a3c-bb2c-68dc90a0a3af" providerId="ADAL" clId="{72C7728E-9491-4A85-AA04-F4F830F32E5D}" dt="2023-10-13T09:17:00.446" v="689" actId="478"/>
          <ac:picMkLst>
            <pc:docMk/>
            <pc:sldMk cId="2562099282" sldId="619"/>
            <ac:picMk id="5" creationId="{8F0DA3DE-47C7-F4BC-A9F9-CE1AA8CE2FAC}"/>
          </ac:picMkLst>
        </pc:picChg>
      </pc:sldChg>
      <pc:sldChg chg="add del">
        <pc:chgData name="PRČINA Anton Ing." userId="33457225-58fb-4a3c-bb2c-68dc90a0a3af" providerId="ADAL" clId="{72C7728E-9491-4A85-AA04-F4F830F32E5D}" dt="2023-10-13T09:18:56.059" v="695" actId="2696"/>
        <pc:sldMkLst>
          <pc:docMk/>
          <pc:sldMk cId="983938080" sldId="620"/>
        </pc:sldMkLst>
      </pc:sldChg>
      <pc:sldChg chg="addSp delSp modSp add">
        <pc:chgData name="PRČINA Anton Ing." userId="33457225-58fb-4a3c-bb2c-68dc90a0a3af" providerId="ADAL" clId="{72C7728E-9491-4A85-AA04-F4F830F32E5D}" dt="2023-10-13T10:06:33.813" v="910" actId="12788"/>
        <pc:sldMkLst>
          <pc:docMk/>
          <pc:sldMk cId="1832866301" sldId="620"/>
        </pc:sldMkLst>
        <pc:spChg chg="mod">
          <ac:chgData name="PRČINA Anton Ing." userId="33457225-58fb-4a3c-bb2c-68dc90a0a3af" providerId="ADAL" clId="{72C7728E-9491-4A85-AA04-F4F830F32E5D}" dt="2023-10-13T09:19:58.298" v="703" actId="255"/>
          <ac:spMkLst>
            <pc:docMk/>
            <pc:sldMk cId="1832866301" sldId="620"/>
            <ac:spMk id="3" creationId="{00000000-0000-0000-0000-000000000000}"/>
          </ac:spMkLst>
        </pc:spChg>
        <pc:spChg chg="add del">
          <ac:chgData name="PRČINA Anton Ing." userId="33457225-58fb-4a3c-bb2c-68dc90a0a3af" providerId="ADAL" clId="{72C7728E-9491-4A85-AA04-F4F830F32E5D}" dt="2023-10-13T09:21:02.816" v="706" actId="478"/>
          <ac:spMkLst>
            <pc:docMk/>
            <pc:sldMk cId="1832866301" sldId="620"/>
            <ac:spMk id="5" creationId="{CBF4AA77-EA97-4EF4-B20C-0825E372546C}"/>
          </ac:spMkLst>
        </pc:spChg>
        <pc:spChg chg="del">
          <ac:chgData name="PRČINA Anton Ing." userId="33457225-58fb-4a3c-bb2c-68dc90a0a3af" providerId="ADAL" clId="{72C7728E-9491-4A85-AA04-F4F830F32E5D}" dt="2023-10-13T09:20:00.607" v="704" actId="478"/>
          <ac:spMkLst>
            <pc:docMk/>
            <pc:sldMk cId="1832866301" sldId="620"/>
            <ac:spMk id="6" creationId="{9277AAB8-D246-E460-1A01-D68FA074D507}"/>
          </ac:spMkLst>
        </pc:spChg>
        <pc:graphicFrameChg chg="add del mod">
          <ac:chgData name="PRČINA Anton Ing." userId="33457225-58fb-4a3c-bb2c-68dc90a0a3af" providerId="ADAL" clId="{72C7728E-9491-4A85-AA04-F4F830F32E5D}" dt="2023-10-13T09:48:57.760" v="823"/>
          <ac:graphicFrameMkLst>
            <pc:docMk/>
            <pc:sldMk cId="1832866301" sldId="620"/>
            <ac:graphicFrameMk id="9" creationId="{F8E0DBE0-ACE8-43AC-92FC-0C6880CCBF3A}"/>
          </ac:graphicFrameMkLst>
        </pc:graphicFrameChg>
        <pc:graphicFrameChg chg="add del">
          <ac:chgData name="PRČINA Anton Ing." userId="33457225-58fb-4a3c-bb2c-68dc90a0a3af" providerId="ADAL" clId="{72C7728E-9491-4A85-AA04-F4F830F32E5D}" dt="2023-10-13T09:49:04.503" v="827"/>
          <ac:graphicFrameMkLst>
            <pc:docMk/>
            <pc:sldMk cId="1832866301" sldId="620"/>
            <ac:graphicFrameMk id="10" creationId="{CF6C089B-EFE5-47F7-A17F-20BCCD813C0F}"/>
          </ac:graphicFrameMkLst>
        </pc:graphicFrameChg>
        <pc:graphicFrameChg chg="add del">
          <ac:chgData name="PRČINA Anton Ing." userId="33457225-58fb-4a3c-bb2c-68dc90a0a3af" providerId="ADAL" clId="{72C7728E-9491-4A85-AA04-F4F830F32E5D}" dt="2023-10-13T09:49:18.909" v="841" actId="478"/>
          <ac:graphicFrameMkLst>
            <pc:docMk/>
            <pc:sldMk cId="1832866301" sldId="620"/>
            <ac:graphicFrameMk id="12" creationId="{C27D813C-D8D5-454C-AEFF-C498BE40E953}"/>
          </ac:graphicFrameMkLst>
        </pc:graphicFrameChg>
        <pc:graphicFrameChg chg="add del">
          <ac:chgData name="PRČINA Anton Ing." userId="33457225-58fb-4a3c-bb2c-68dc90a0a3af" providerId="ADAL" clId="{72C7728E-9491-4A85-AA04-F4F830F32E5D}" dt="2023-10-13T09:51:14.974" v="843"/>
          <ac:graphicFrameMkLst>
            <pc:docMk/>
            <pc:sldMk cId="1832866301" sldId="620"/>
            <ac:graphicFrameMk id="13" creationId="{58818AE4-DD0D-4112-8C4C-83BCE2D38770}"/>
          </ac:graphicFrameMkLst>
        </pc:graphicFrameChg>
        <pc:graphicFrameChg chg="add del">
          <ac:chgData name="PRČINA Anton Ing." userId="33457225-58fb-4a3c-bb2c-68dc90a0a3af" providerId="ADAL" clId="{72C7728E-9491-4A85-AA04-F4F830F32E5D}" dt="2023-10-13T10:03:34.486" v="855"/>
          <ac:graphicFrameMkLst>
            <pc:docMk/>
            <pc:sldMk cId="1832866301" sldId="620"/>
            <ac:graphicFrameMk id="15" creationId="{97772F81-762D-4CE2-B68A-5F8318385F1A}"/>
          </ac:graphicFrameMkLst>
        </pc:graphicFrameChg>
        <pc:picChg chg="del">
          <ac:chgData name="PRČINA Anton Ing." userId="33457225-58fb-4a3c-bb2c-68dc90a0a3af" providerId="ADAL" clId="{72C7728E-9491-4A85-AA04-F4F830F32E5D}" dt="2023-10-13T09:19:48.398" v="700" actId="478"/>
          <ac:picMkLst>
            <pc:docMk/>
            <pc:sldMk cId="1832866301" sldId="620"/>
            <ac:picMk id="4" creationId="{7D594CD3-FB43-A429-8D8F-1C307D443C7A}"/>
          </ac:picMkLst>
        </pc:picChg>
        <pc:picChg chg="add del mod">
          <ac:chgData name="PRČINA Anton Ing." userId="33457225-58fb-4a3c-bb2c-68dc90a0a3af" providerId="ADAL" clId="{72C7728E-9491-4A85-AA04-F4F830F32E5D}" dt="2023-10-13T09:41:57.982" v="819" actId="478"/>
          <ac:picMkLst>
            <pc:docMk/>
            <pc:sldMk cId="1832866301" sldId="620"/>
            <ac:picMk id="8" creationId="{CEB66920-8A9D-4B6A-815B-69114468B520}"/>
          </ac:picMkLst>
        </pc:picChg>
        <pc:picChg chg="add del">
          <ac:chgData name="PRČINA Anton Ing." userId="33457225-58fb-4a3c-bb2c-68dc90a0a3af" providerId="ADAL" clId="{72C7728E-9491-4A85-AA04-F4F830F32E5D}" dt="2023-10-13T09:49:13.407" v="839"/>
          <ac:picMkLst>
            <pc:docMk/>
            <pc:sldMk cId="1832866301" sldId="620"/>
            <ac:picMk id="11" creationId="{43627EF2-FC3A-4BFA-A560-789DE09A133F}"/>
          </ac:picMkLst>
        </pc:picChg>
        <pc:picChg chg="add del mod modCrop">
          <ac:chgData name="PRČINA Anton Ing." userId="33457225-58fb-4a3c-bb2c-68dc90a0a3af" providerId="ADAL" clId="{72C7728E-9491-4A85-AA04-F4F830F32E5D}" dt="2023-10-13T10:01:45.327" v="847" actId="478"/>
          <ac:picMkLst>
            <pc:docMk/>
            <pc:sldMk cId="1832866301" sldId="620"/>
            <ac:picMk id="14" creationId="{A9F9628D-4875-4635-AE50-F0544A0AEC7D}"/>
          </ac:picMkLst>
        </pc:picChg>
        <pc:picChg chg="add mod modCrop">
          <ac:chgData name="PRČINA Anton Ing." userId="33457225-58fb-4a3c-bb2c-68dc90a0a3af" providerId="ADAL" clId="{72C7728E-9491-4A85-AA04-F4F830F32E5D}" dt="2023-10-13T10:06:33.813" v="910" actId="12788"/>
          <ac:picMkLst>
            <pc:docMk/>
            <pc:sldMk cId="1832866301" sldId="620"/>
            <ac:picMk id="16" creationId="{400F5B96-0463-4299-9E1C-EF125CF4350A}"/>
          </ac:picMkLst>
        </pc:picChg>
      </pc:sldChg>
      <pc:sldChg chg="addSp delSp modSp">
        <pc:chgData name="PRČINA Anton Ing." userId="33457225-58fb-4a3c-bb2c-68dc90a0a3af" providerId="ADAL" clId="{72C7728E-9491-4A85-AA04-F4F830F32E5D}" dt="2023-10-13T09:41:00.043" v="817" actId="12788"/>
        <pc:sldMkLst>
          <pc:docMk/>
          <pc:sldMk cId="2562099282" sldId="623"/>
        </pc:sldMkLst>
        <pc:spChg chg="mod">
          <ac:chgData name="PRČINA Anton Ing." userId="33457225-58fb-4a3c-bb2c-68dc90a0a3af" providerId="ADAL" clId="{72C7728E-9491-4A85-AA04-F4F830F32E5D}" dt="2023-10-13T09:40:31.694" v="765" actId="20577"/>
          <ac:spMkLst>
            <pc:docMk/>
            <pc:sldMk cId="2562099282" sldId="623"/>
            <ac:spMk id="3" creationId="{00000000-0000-0000-0000-000000000000}"/>
          </ac:spMkLst>
        </pc:spChg>
        <pc:graphicFrameChg chg="add del">
          <ac:chgData name="PRČINA Anton Ing." userId="33457225-58fb-4a3c-bb2c-68dc90a0a3af" providerId="ADAL" clId="{72C7728E-9491-4A85-AA04-F4F830F32E5D}" dt="2023-10-13T09:40:44.246" v="767"/>
          <ac:graphicFrameMkLst>
            <pc:docMk/>
            <pc:sldMk cId="2562099282" sldId="623"/>
            <ac:graphicFrameMk id="4" creationId="{746D2C6C-5D41-4C17-8385-4BA7F55E698E}"/>
          </ac:graphicFrameMkLst>
        </pc:graphicFrameChg>
        <pc:picChg chg="add mod">
          <ac:chgData name="PRČINA Anton Ing." userId="33457225-58fb-4a3c-bb2c-68dc90a0a3af" providerId="ADAL" clId="{72C7728E-9491-4A85-AA04-F4F830F32E5D}" dt="2023-10-13T09:41:00.043" v="817" actId="12788"/>
          <ac:picMkLst>
            <pc:docMk/>
            <pc:sldMk cId="2562099282" sldId="623"/>
            <ac:picMk id="7" creationId="{8BA5D0F8-4A97-4F99-AAA7-0F3193B9AAEA}"/>
          </ac:picMkLst>
        </pc:picChg>
      </pc:sldChg>
      <pc:sldMasterChg chg="del delSldLayout">
        <pc:chgData name="PRČINA Anton Ing." userId="33457225-58fb-4a3c-bb2c-68dc90a0a3af" providerId="ADAL" clId="{72C7728E-9491-4A85-AA04-F4F830F32E5D}" dt="2023-10-13T08:51:35.395" v="428" actId="2696"/>
        <pc:sldMasterMkLst>
          <pc:docMk/>
          <pc:sldMasterMk cId="2474193309" sldId="2147483804"/>
        </pc:sldMasterMkLst>
        <pc:sldLayoutChg chg="del">
          <pc:chgData name="PRČINA Anton Ing." userId="33457225-58fb-4a3c-bb2c-68dc90a0a3af" providerId="ADAL" clId="{72C7728E-9491-4A85-AA04-F4F830F32E5D}" dt="2023-10-13T08:51:35.381" v="414" actId="2696"/>
          <pc:sldLayoutMkLst>
            <pc:docMk/>
            <pc:sldMasterMk cId="2474193309" sldId="2147483804"/>
            <pc:sldLayoutMk cId="273762697" sldId="2147483805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82" v="415" actId="2696"/>
          <pc:sldLayoutMkLst>
            <pc:docMk/>
            <pc:sldMasterMk cId="2474193309" sldId="2147483804"/>
            <pc:sldLayoutMk cId="2445569117" sldId="2147483806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82" v="416" actId="2696"/>
          <pc:sldLayoutMkLst>
            <pc:docMk/>
            <pc:sldMasterMk cId="2474193309" sldId="2147483804"/>
            <pc:sldLayoutMk cId="2124101931" sldId="2147483807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83" v="417" actId="2696"/>
          <pc:sldLayoutMkLst>
            <pc:docMk/>
            <pc:sldMasterMk cId="2474193309" sldId="2147483804"/>
            <pc:sldLayoutMk cId="3063280214" sldId="2147483808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85" v="418" actId="2696"/>
          <pc:sldLayoutMkLst>
            <pc:docMk/>
            <pc:sldMasterMk cId="2474193309" sldId="2147483804"/>
            <pc:sldLayoutMk cId="899462089" sldId="2147483809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86" v="419" actId="2696"/>
          <pc:sldLayoutMkLst>
            <pc:docMk/>
            <pc:sldMasterMk cId="2474193309" sldId="2147483804"/>
            <pc:sldLayoutMk cId="797360691" sldId="2147483810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87" v="420" actId="2696"/>
          <pc:sldLayoutMkLst>
            <pc:docMk/>
            <pc:sldMasterMk cId="2474193309" sldId="2147483804"/>
            <pc:sldLayoutMk cId="3411367853" sldId="2147483811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89" v="421" actId="2696"/>
          <pc:sldLayoutMkLst>
            <pc:docMk/>
            <pc:sldMasterMk cId="2474193309" sldId="2147483804"/>
            <pc:sldLayoutMk cId="668188006" sldId="2147483812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90" v="422" actId="2696"/>
          <pc:sldLayoutMkLst>
            <pc:docMk/>
            <pc:sldMasterMk cId="2474193309" sldId="2147483804"/>
            <pc:sldLayoutMk cId="3991065638" sldId="2147483813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90" v="423" actId="2696"/>
          <pc:sldLayoutMkLst>
            <pc:docMk/>
            <pc:sldMasterMk cId="2474193309" sldId="2147483804"/>
            <pc:sldLayoutMk cId="847515938" sldId="2147483814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91" v="424" actId="2696"/>
          <pc:sldLayoutMkLst>
            <pc:docMk/>
            <pc:sldMasterMk cId="2474193309" sldId="2147483804"/>
            <pc:sldLayoutMk cId="343058757" sldId="2147483815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92" v="425" actId="2696"/>
          <pc:sldLayoutMkLst>
            <pc:docMk/>
            <pc:sldMasterMk cId="2474193309" sldId="2147483804"/>
            <pc:sldLayoutMk cId="4221069512" sldId="2147483816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93" v="426" actId="2696"/>
          <pc:sldLayoutMkLst>
            <pc:docMk/>
            <pc:sldMasterMk cId="2474193309" sldId="2147483804"/>
            <pc:sldLayoutMk cId="3232904025" sldId="2147483817"/>
          </pc:sldLayoutMkLst>
        </pc:sldLayoutChg>
        <pc:sldLayoutChg chg="del">
          <pc:chgData name="PRČINA Anton Ing." userId="33457225-58fb-4a3c-bb2c-68dc90a0a3af" providerId="ADAL" clId="{72C7728E-9491-4A85-AA04-F4F830F32E5D}" dt="2023-10-13T08:51:35.394" v="427" actId="2696"/>
          <pc:sldLayoutMkLst>
            <pc:docMk/>
            <pc:sldMasterMk cId="2474193309" sldId="2147483804"/>
            <pc:sldLayoutMk cId="404395" sldId="2147483818"/>
          </pc:sldLayoutMkLst>
        </pc:sldLayoutChg>
      </pc:sldMasterChg>
    </pc:docChg>
  </pc:docChgLst>
  <pc:docChgLst>
    <pc:chgData name="NÝDRLE Pavel Ing." userId="d844defc-2987-4ff0-aed9-563c51eaca96" providerId="ADAL" clId="{2E2E12C0-9451-4B43-8D75-F3545673CBBF}"/>
    <pc:docChg chg="undo redo custSel addSld delSld modSld sldOrd">
      <pc:chgData name="NÝDRLE Pavel Ing." userId="d844defc-2987-4ff0-aed9-563c51eaca96" providerId="ADAL" clId="{2E2E12C0-9451-4B43-8D75-F3545673CBBF}" dt="2023-10-06T13:38:05.356" v="888" actId="207"/>
      <pc:docMkLst>
        <pc:docMk/>
      </pc:docMkLst>
      <pc:sldChg chg="addCm">
        <pc:chgData name="NÝDRLE Pavel Ing." userId="d844defc-2987-4ff0-aed9-563c51eaca96" providerId="ADAL" clId="{2E2E12C0-9451-4B43-8D75-F3545673CBBF}" dt="2023-10-06T09:47:10.497" v="1" actId="1589"/>
        <pc:sldMkLst>
          <pc:docMk/>
          <pc:sldMk cId="1192585809" sldId="334"/>
        </pc:sldMkLst>
      </pc:sldChg>
      <pc:sldChg chg="modSp mod modNotesTx">
        <pc:chgData name="NÝDRLE Pavel Ing." userId="d844defc-2987-4ff0-aed9-563c51eaca96" providerId="ADAL" clId="{2E2E12C0-9451-4B43-8D75-F3545673CBBF}" dt="2023-10-06T09:56:38.736" v="21" actId="6549"/>
        <pc:sldMkLst>
          <pc:docMk/>
          <pc:sldMk cId="3811460193" sldId="415"/>
        </pc:sldMkLst>
        <pc:spChg chg="mod">
          <ac:chgData name="NÝDRLE Pavel Ing." userId="d844defc-2987-4ff0-aed9-563c51eaca96" providerId="ADAL" clId="{2E2E12C0-9451-4B43-8D75-F3545673CBBF}" dt="2023-10-06T09:56:38.736" v="21" actId="6549"/>
          <ac:spMkLst>
            <pc:docMk/>
            <pc:sldMk cId="3811460193" sldId="415"/>
            <ac:spMk id="6" creationId="{93BAEEBE-9D58-96B4-3A56-8261959FDB20}"/>
          </ac:spMkLst>
        </pc:spChg>
      </pc:sldChg>
      <pc:sldChg chg="modSp mod addCm">
        <pc:chgData name="NÝDRLE Pavel Ing." userId="d844defc-2987-4ff0-aed9-563c51eaca96" providerId="ADAL" clId="{2E2E12C0-9451-4B43-8D75-F3545673CBBF}" dt="2023-10-06T09:49:33.779" v="14" actId="1589"/>
        <pc:sldMkLst>
          <pc:docMk/>
          <pc:sldMk cId="2227262795" sldId="466"/>
        </pc:sldMkLst>
        <pc:spChg chg="mod">
          <ac:chgData name="NÝDRLE Pavel Ing." userId="d844defc-2987-4ff0-aed9-563c51eaca96" providerId="ADAL" clId="{2E2E12C0-9451-4B43-8D75-F3545673CBBF}" dt="2023-10-06T09:49:03.101" v="13" actId="120"/>
          <ac:spMkLst>
            <pc:docMk/>
            <pc:sldMk cId="2227262795" sldId="466"/>
            <ac:spMk id="8" creationId="{00000000-0000-0000-0000-000000000000}"/>
          </ac:spMkLst>
        </pc:spChg>
      </pc:sldChg>
      <pc:sldChg chg="modSp mod addCm modNotesTx">
        <pc:chgData name="NÝDRLE Pavel Ing." userId="d844defc-2987-4ff0-aed9-563c51eaca96" providerId="ADAL" clId="{2E2E12C0-9451-4B43-8D75-F3545673CBBF}" dt="2023-10-06T10:44:01.547" v="34" actId="1589"/>
        <pc:sldMkLst>
          <pc:docMk/>
          <pc:sldMk cId="1744019744" sldId="467"/>
        </pc:sldMkLst>
        <pc:spChg chg="mod">
          <ac:chgData name="NÝDRLE Pavel Ing." userId="d844defc-2987-4ff0-aed9-563c51eaca96" providerId="ADAL" clId="{2E2E12C0-9451-4B43-8D75-F3545673CBBF}" dt="2023-10-06T10:43:54.209" v="33" actId="6549"/>
          <ac:spMkLst>
            <pc:docMk/>
            <pc:sldMk cId="1744019744" sldId="467"/>
            <ac:spMk id="6" creationId="{93BAEEBE-9D58-96B4-3A56-8261959FDB20}"/>
          </ac:spMkLst>
        </pc:spChg>
      </pc:sldChg>
      <pc:sldChg chg="modSp mod addCm modCm">
        <pc:chgData name="NÝDRLE Pavel Ing." userId="d844defc-2987-4ff0-aed9-563c51eaca96" providerId="ADAL" clId="{2E2E12C0-9451-4B43-8D75-F3545673CBBF}" dt="2023-10-06T12:15:19.763" v="631" actId="6549"/>
        <pc:sldMkLst>
          <pc:docMk/>
          <pc:sldMk cId="2148608554" sldId="469"/>
        </pc:sldMkLst>
        <pc:spChg chg="mod">
          <ac:chgData name="NÝDRLE Pavel Ing." userId="d844defc-2987-4ff0-aed9-563c51eaca96" providerId="ADAL" clId="{2E2E12C0-9451-4B43-8D75-F3545673CBBF}" dt="2023-10-06T12:15:19.763" v="631" actId="6549"/>
          <ac:spMkLst>
            <pc:docMk/>
            <pc:sldMk cId="2148608554" sldId="469"/>
            <ac:spMk id="3" creationId="{00000000-0000-0000-0000-000000000000}"/>
          </ac:spMkLst>
        </pc:spChg>
      </pc:sldChg>
      <pc:sldChg chg="modSp mod delCm">
        <pc:chgData name="NÝDRLE Pavel Ing." userId="d844defc-2987-4ff0-aed9-563c51eaca96" providerId="ADAL" clId="{2E2E12C0-9451-4B43-8D75-F3545673CBBF}" dt="2023-10-06T13:15:51.583" v="747" actId="1592"/>
        <pc:sldMkLst>
          <pc:docMk/>
          <pc:sldMk cId="1783712230" sldId="472"/>
        </pc:sldMkLst>
        <pc:spChg chg="mod">
          <ac:chgData name="NÝDRLE Pavel Ing." userId="d844defc-2987-4ff0-aed9-563c51eaca96" providerId="ADAL" clId="{2E2E12C0-9451-4B43-8D75-F3545673CBBF}" dt="2023-10-06T13:15:49.521" v="746" actId="6549"/>
          <ac:spMkLst>
            <pc:docMk/>
            <pc:sldMk cId="1783712230" sldId="472"/>
            <ac:spMk id="6" creationId="{93BAEEBE-9D58-96B4-3A56-8261959FDB20}"/>
          </ac:spMkLst>
        </pc:spChg>
      </pc:sldChg>
      <pc:sldChg chg="modSp mod addCm">
        <pc:chgData name="NÝDRLE Pavel Ing." userId="d844defc-2987-4ff0-aed9-563c51eaca96" providerId="ADAL" clId="{2E2E12C0-9451-4B43-8D75-F3545673CBBF}" dt="2023-10-06T10:49:00.017" v="81" actId="1589"/>
        <pc:sldMkLst>
          <pc:docMk/>
          <pc:sldMk cId="522507500" sldId="473"/>
        </pc:sldMkLst>
        <pc:spChg chg="mod">
          <ac:chgData name="NÝDRLE Pavel Ing." userId="d844defc-2987-4ff0-aed9-563c51eaca96" providerId="ADAL" clId="{2E2E12C0-9451-4B43-8D75-F3545673CBBF}" dt="2023-10-06T10:48:13.001" v="77" actId="6549"/>
          <ac:spMkLst>
            <pc:docMk/>
            <pc:sldMk cId="522507500" sldId="473"/>
            <ac:spMk id="5" creationId="{15365052-7EAB-35B9-5732-455F3E288077}"/>
          </ac:spMkLst>
        </pc:spChg>
      </pc:sldChg>
      <pc:sldChg chg="modSp mod modNotesTx">
        <pc:chgData name="NÝDRLE Pavel Ing." userId="d844defc-2987-4ff0-aed9-563c51eaca96" providerId="ADAL" clId="{2E2E12C0-9451-4B43-8D75-F3545673CBBF}" dt="2023-10-06T11:00:02.217" v="162" actId="6549"/>
        <pc:sldMkLst>
          <pc:docMk/>
          <pc:sldMk cId="658445089" sldId="474"/>
        </pc:sldMkLst>
        <pc:spChg chg="mod">
          <ac:chgData name="NÝDRLE Pavel Ing." userId="d844defc-2987-4ff0-aed9-563c51eaca96" providerId="ADAL" clId="{2E2E12C0-9451-4B43-8D75-F3545673CBBF}" dt="2023-10-06T11:00:02.217" v="162" actId="6549"/>
          <ac:spMkLst>
            <pc:docMk/>
            <pc:sldMk cId="658445089" sldId="474"/>
            <ac:spMk id="6" creationId="{93BAEEBE-9D58-96B4-3A56-8261959FDB20}"/>
          </ac:spMkLst>
        </pc:spChg>
      </pc:sldChg>
      <pc:sldChg chg="del">
        <pc:chgData name="NÝDRLE Pavel Ing." userId="d844defc-2987-4ff0-aed9-563c51eaca96" providerId="ADAL" clId="{2E2E12C0-9451-4B43-8D75-F3545673CBBF}" dt="2023-10-06T11:14:49.125" v="280" actId="2696"/>
        <pc:sldMkLst>
          <pc:docMk/>
          <pc:sldMk cId="1659041314" sldId="476"/>
        </pc:sldMkLst>
      </pc:sldChg>
      <pc:sldChg chg="del">
        <pc:chgData name="NÝDRLE Pavel Ing." userId="d844defc-2987-4ff0-aed9-563c51eaca96" providerId="ADAL" clId="{2E2E12C0-9451-4B43-8D75-F3545673CBBF}" dt="2023-10-06T11:14:54.430" v="281" actId="2696"/>
        <pc:sldMkLst>
          <pc:docMk/>
          <pc:sldMk cId="3589746542" sldId="490"/>
        </pc:sldMkLst>
      </pc:sldChg>
      <pc:sldChg chg="modSp mod">
        <pc:chgData name="NÝDRLE Pavel Ing." userId="d844defc-2987-4ff0-aed9-563c51eaca96" providerId="ADAL" clId="{2E2E12C0-9451-4B43-8D75-F3545673CBBF}" dt="2023-10-06T12:16:12.328" v="634" actId="6549"/>
        <pc:sldMkLst>
          <pc:docMk/>
          <pc:sldMk cId="2942908353" sldId="495"/>
        </pc:sldMkLst>
        <pc:spChg chg="mod">
          <ac:chgData name="NÝDRLE Pavel Ing." userId="d844defc-2987-4ff0-aed9-563c51eaca96" providerId="ADAL" clId="{2E2E12C0-9451-4B43-8D75-F3545673CBBF}" dt="2023-10-06T12:16:12.328" v="634" actId="6549"/>
          <ac:spMkLst>
            <pc:docMk/>
            <pc:sldMk cId="2942908353" sldId="495"/>
            <ac:spMk id="3" creationId="{00000000-0000-0000-0000-000000000000}"/>
          </ac:spMkLst>
        </pc:spChg>
      </pc:sldChg>
      <pc:sldChg chg="addSp delSp modSp mod addCm delCm modCm">
        <pc:chgData name="NÝDRLE Pavel Ing." userId="d844defc-2987-4ff0-aed9-563c51eaca96" providerId="ADAL" clId="{2E2E12C0-9451-4B43-8D75-F3545673CBBF}" dt="2023-10-06T12:25:14.840" v="668"/>
        <pc:sldMkLst>
          <pc:docMk/>
          <pc:sldMk cId="1683286572" sldId="496"/>
        </pc:sldMkLst>
        <pc:graphicFrameChg chg="add del mod modGraphic">
          <ac:chgData name="NÝDRLE Pavel Ing." userId="d844defc-2987-4ff0-aed9-563c51eaca96" providerId="ADAL" clId="{2E2E12C0-9451-4B43-8D75-F3545673CBBF}" dt="2023-10-06T12:23:32.297" v="666"/>
          <ac:graphicFrameMkLst>
            <pc:docMk/>
            <pc:sldMk cId="1683286572" sldId="496"/>
            <ac:graphicFrameMk id="4" creationId="{81DBD1C0-9BCF-3015-DBF3-5E0AAAEB0D6A}"/>
          </ac:graphicFrameMkLst>
        </pc:graphicFrameChg>
        <pc:picChg chg="add del">
          <ac:chgData name="NÝDRLE Pavel Ing." userId="d844defc-2987-4ff0-aed9-563c51eaca96" providerId="ADAL" clId="{2E2E12C0-9451-4B43-8D75-F3545673CBBF}" dt="2023-10-06T12:23:35.118" v="667" actId="478"/>
          <ac:picMkLst>
            <pc:docMk/>
            <pc:sldMk cId="1683286572" sldId="496"/>
            <ac:picMk id="5" creationId="{67A90DFA-D60A-3762-B172-2FE7BC4DE34F}"/>
          </ac:picMkLst>
        </pc:picChg>
      </pc:sldChg>
      <pc:sldChg chg="modSp mod addCm">
        <pc:chgData name="NÝDRLE Pavel Ing." userId="d844defc-2987-4ff0-aed9-563c51eaca96" providerId="ADAL" clId="{2E2E12C0-9451-4B43-8D75-F3545673CBBF}" dt="2023-10-06T12:26:07.705" v="669" actId="1589"/>
        <pc:sldMkLst>
          <pc:docMk/>
          <pc:sldMk cId="4073819290" sldId="498"/>
        </pc:sldMkLst>
        <pc:spChg chg="mod">
          <ac:chgData name="NÝDRLE Pavel Ing." userId="d844defc-2987-4ff0-aed9-563c51eaca96" providerId="ADAL" clId="{2E2E12C0-9451-4B43-8D75-F3545673CBBF}" dt="2023-10-06T12:16:54.961" v="638" actId="6549"/>
          <ac:spMkLst>
            <pc:docMk/>
            <pc:sldMk cId="4073819290" sldId="498"/>
            <ac:spMk id="3" creationId="{00000000-0000-0000-0000-000000000000}"/>
          </ac:spMkLst>
        </pc:spChg>
        <pc:spChg chg="mod">
          <ac:chgData name="NÝDRLE Pavel Ing." userId="d844defc-2987-4ff0-aed9-563c51eaca96" providerId="ADAL" clId="{2E2E12C0-9451-4B43-8D75-F3545673CBBF}" dt="2023-10-06T10:48:48.435" v="80" actId="20577"/>
          <ac:spMkLst>
            <pc:docMk/>
            <pc:sldMk cId="4073819290" sldId="498"/>
            <ac:spMk id="6" creationId="{93BAEEBE-9D58-96B4-3A56-8261959FDB20}"/>
          </ac:spMkLst>
        </pc:spChg>
      </pc:sldChg>
      <pc:sldChg chg="addCm delCm modCm">
        <pc:chgData name="NÝDRLE Pavel Ing." userId="d844defc-2987-4ff0-aed9-563c51eaca96" providerId="ADAL" clId="{2E2E12C0-9451-4B43-8D75-F3545673CBBF}" dt="2023-10-06T12:19:03.664" v="646"/>
        <pc:sldMkLst>
          <pc:docMk/>
          <pc:sldMk cId="1887170309" sldId="499"/>
        </pc:sldMkLst>
      </pc:sldChg>
      <pc:sldChg chg="modSp mod">
        <pc:chgData name="NÝDRLE Pavel Ing." userId="d844defc-2987-4ff0-aed9-563c51eaca96" providerId="ADAL" clId="{2E2E12C0-9451-4B43-8D75-F3545673CBBF}" dt="2023-10-06T12:38:49.405" v="726" actId="20577"/>
        <pc:sldMkLst>
          <pc:docMk/>
          <pc:sldMk cId="2933681073" sldId="501"/>
        </pc:sldMkLst>
        <pc:spChg chg="mod">
          <ac:chgData name="NÝDRLE Pavel Ing." userId="d844defc-2987-4ff0-aed9-563c51eaca96" providerId="ADAL" clId="{2E2E12C0-9451-4B43-8D75-F3545673CBBF}" dt="2023-10-06T12:38:49.405" v="726" actId="20577"/>
          <ac:spMkLst>
            <pc:docMk/>
            <pc:sldMk cId="2933681073" sldId="501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2E2E12C0-9451-4B43-8D75-F3545673CBBF}" dt="2023-10-06T12:39:25.046" v="727" actId="6549"/>
        <pc:sldMkLst>
          <pc:docMk/>
          <pc:sldMk cId="326729717" sldId="502"/>
        </pc:sldMkLst>
        <pc:spChg chg="mod">
          <ac:chgData name="NÝDRLE Pavel Ing." userId="d844defc-2987-4ff0-aed9-563c51eaca96" providerId="ADAL" clId="{2E2E12C0-9451-4B43-8D75-F3545673CBBF}" dt="2023-10-06T12:39:25.046" v="727" actId="6549"/>
          <ac:spMkLst>
            <pc:docMk/>
            <pc:sldMk cId="326729717" sldId="502"/>
            <ac:spMk id="5" creationId="{15365052-7EAB-35B9-5732-455F3E288077}"/>
          </ac:spMkLst>
        </pc:spChg>
      </pc:sldChg>
      <pc:sldChg chg="addCm">
        <pc:chgData name="NÝDRLE Pavel Ing." userId="d844defc-2987-4ff0-aed9-563c51eaca96" providerId="ADAL" clId="{2E2E12C0-9451-4B43-8D75-F3545673CBBF}" dt="2023-10-06T11:09:37.321" v="237" actId="1589"/>
        <pc:sldMkLst>
          <pc:docMk/>
          <pc:sldMk cId="1269939556" sldId="503"/>
        </pc:sldMkLst>
      </pc:sldChg>
      <pc:sldChg chg="modSp mod">
        <pc:chgData name="NÝDRLE Pavel Ing." userId="d844defc-2987-4ff0-aed9-563c51eaca96" providerId="ADAL" clId="{2E2E12C0-9451-4B43-8D75-F3545673CBBF}" dt="2023-10-06T12:28:05.996" v="702" actId="6549"/>
        <pc:sldMkLst>
          <pc:docMk/>
          <pc:sldMk cId="459612296" sldId="504"/>
        </pc:sldMkLst>
        <pc:spChg chg="mod">
          <ac:chgData name="NÝDRLE Pavel Ing." userId="d844defc-2987-4ff0-aed9-563c51eaca96" providerId="ADAL" clId="{2E2E12C0-9451-4B43-8D75-F3545673CBBF}" dt="2023-10-06T12:28:05.996" v="702" actId="6549"/>
          <ac:spMkLst>
            <pc:docMk/>
            <pc:sldMk cId="459612296" sldId="504"/>
            <ac:spMk id="5" creationId="{15365052-7EAB-35B9-5732-455F3E288077}"/>
          </ac:spMkLst>
        </pc:spChg>
      </pc:sldChg>
      <pc:sldChg chg="addCm">
        <pc:chgData name="NÝDRLE Pavel Ing." userId="d844defc-2987-4ff0-aed9-563c51eaca96" providerId="ADAL" clId="{2E2E12C0-9451-4B43-8D75-F3545673CBBF}" dt="2023-10-06T11:09:55.263" v="238" actId="1589"/>
        <pc:sldMkLst>
          <pc:docMk/>
          <pc:sldMk cId="304240547" sldId="505"/>
        </pc:sldMkLst>
      </pc:sldChg>
      <pc:sldChg chg="addCm modCm">
        <pc:chgData name="NÝDRLE Pavel Ing." userId="d844defc-2987-4ff0-aed9-563c51eaca96" providerId="ADAL" clId="{2E2E12C0-9451-4B43-8D75-F3545673CBBF}" dt="2023-10-06T11:10:14.529" v="240"/>
        <pc:sldMkLst>
          <pc:docMk/>
          <pc:sldMk cId="1752210584" sldId="506"/>
        </pc:sldMkLst>
      </pc:sldChg>
      <pc:sldChg chg="addSp delSp modSp mod">
        <pc:chgData name="NÝDRLE Pavel Ing." userId="d844defc-2987-4ff0-aed9-563c51eaca96" providerId="ADAL" clId="{2E2E12C0-9451-4B43-8D75-F3545673CBBF}" dt="2023-10-06T11:58:19.244" v="577" actId="1076"/>
        <pc:sldMkLst>
          <pc:docMk/>
          <pc:sldMk cId="190054219" sldId="512"/>
        </pc:sldMkLst>
        <pc:spChg chg="mod">
          <ac:chgData name="NÝDRLE Pavel Ing." userId="d844defc-2987-4ff0-aed9-563c51eaca96" providerId="ADAL" clId="{2E2E12C0-9451-4B43-8D75-F3545673CBBF}" dt="2023-10-06T11:13:11.013" v="274" actId="6549"/>
          <ac:spMkLst>
            <pc:docMk/>
            <pc:sldMk cId="190054219" sldId="512"/>
            <ac:spMk id="3" creationId="{00000000-0000-0000-0000-000000000000}"/>
          </ac:spMkLst>
        </pc:spChg>
        <pc:spChg chg="mod">
          <ac:chgData name="NÝDRLE Pavel Ing." userId="d844defc-2987-4ff0-aed9-563c51eaca96" providerId="ADAL" clId="{2E2E12C0-9451-4B43-8D75-F3545673CBBF}" dt="2023-10-06T11:58:09.198" v="575" actId="1076"/>
          <ac:spMkLst>
            <pc:docMk/>
            <pc:sldMk cId="190054219" sldId="512"/>
            <ac:spMk id="4" creationId="{97F31294-4385-8CAD-24C2-B9F18E62EBC3}"/>
          </ac:spMkLst>
        </pc:spChg>
        <pc:spChg chg="mod">
          <ac:chgData name="NÝDRLE Pavel Ing." userId="d844defc-2987-4ff0-aed9-563c51eaca96" providerId="ADAL" clId="{2E2E12C0-9451-4B43-8D75-F3545673CBBF}" dt="2023-10-06T11:58:13.846" v="576" actId="1076"/>
          <ac:spMkLst>
            <pc:docMk/>
            <pc:sldMk cId="190054219" sldId="512"/>
            <ac:spMk id="5" creationId="{15365052-7EAB-35B9-5732-455F3E288077}"/>
          </ac:spMkLst>
        </pc:spChg>
        <pc:graphicFrameChg chg="add del mod">
          <ac:chgData name="NÝDRLE Pavel Ing." userId="d844defc-2987-4ff0-aed9-563c51eaca96" providerId="ADAL" clId="{2E2E12C0-9451-4B43-8D75-F3545673CBBF}" dt="2023-10-06T11:46:24.959" v="326"/>
          <ac:graphicFrameMkLst>
            <pc:docMk/>
            <pc:sldMk cId="190054219" sldId="512"/>
            <ac:graphicFrameMk id="6" creationId="{C8ABF7A2-39C0-CEAF-650C-823B637E62CF}"/>
          </ac:graphicFrameMkLst>
        </pc:graphicFrameChg>
        <pc:graphicFrameChg chg="add mod modGraphic">
          <ac:chgData name="NÝDRLE Pavel Ing." userId="d844defc-2987-4ff0-aed9-563c51eaca96" providerId="ADAL" clId="{2E2E12C0-9451-4B43-8D75-F3545673CBBF}" dt="2023-10-06T11:58:19.244" v="577" actId="1076"/>
          <ac:graphicFrameMkLst>
            <pc:docMk/>
            <pc:sldMk cId="190054219" sldId="512"/>
            <ac:graphicFrameMk id="7" creationId="{D4907D13-3184-4705-35F3-BC0166C433D3}"/>
          </ac:graphicFrameMkLst>
        </pc:graphicFrameChg>
        <pc:picChg chg="add del">
          <ac:chgData name="NÝDRLE Pavel Ing." userId="d844defc-2987-4ff0-aed9-563c51eaca96" providerId="ADAL" clId="{2E2E12C0-9451-4B43-8D75-F3545673CBBF}" dt="2023-10-06T11:46:28.765" v="328" actId="478"/>
          <ac:picMkLst>
            <pc:docMk/>
            <pc:sldMk cId="190054219" sldId="512"/>
            <ac:picMk id="10" creationId="{FE73592F-7CF0-DED6-8AD3-7CBD7A812195}"/>
          </ac:picMkLst>
        </pc:picChg>
      </pc:sldChg>
      <pc:sldChg chg="addSp delSp modSp mod">
        <pc:chgData name="NÝDRLE Pavel Ing." userId="d844defc-2987-4ff0-aed9-563c51eaca96" providerId="ADAL" clId="{2E2E12C0-9451-4B43-8D75-F3545673CBBF}" dt="2023-10-06T13:17:48.793" v="753"/>
        <pc:sldMkLst>
          <pc:docMk/>
          <pc:sldMk cId="862448762" sldId="513"/>
        </pc:sldMkLst>
        <pc:picChg chg="add del mod">
          <ac:chgData name="NÝDRLE Pavel Ing." userId="d844defc-2987-4ff0-aed9-563c51eaca96" providerId="ADAL" clId="{2E2E12C0-9451-4B43-8D75-F3545673CBBF}" dt="2023-10-06T13:17:48.793" v="753"/>
          <ac:picMkLst>
            <pc:docMk/>
            <pc:sldMk cId="862448762" sldId="513"/>
            <ac:picMk id="4" creationId="{D02E289D-2C82-EF3A-5D44-AF5ACCE030CA}"/>
          </ac:picMkLst>
        </pc:picChg>
      </pc:sldChg>
      <pc:sldChg chg="del">
        <pc:chgData name="NÝDRLE Pavel Ing." userId="d844defc-2987-4ff0-aed9-563c51eaca96" providerId="ADAL" clId="{2E2E12C0-9451-4B43-8D75-F3545673CBBF}" dt="2023-10-06T13:19:04.975" v="754" actId="2696"/>
        <pc:sldMkLst>
          <pc:docMk/>
          <pc:sldMk cId="1084832401" sldId="514"/>
        </pc:sldMkLst>
      </pc:sldChg>
      <pc:sldChg chg="modSp mod addCm">
        <pc:chgData name="NÝDRLE Pavel Ing." userId="d844defc-2987-4ff0-aed9-563c51eaca96" providerId="ADAL" clId="{2E2E12C0-9451-4B43-8D75-F3545673CBBF}" dt="2023-10-06T13:27:50.021" v="798" actId="1589"/>
        <pc:sldMkLst>
          <pc:docMk/>
          <pc:sldMk cId="2125466680" sldId="527"/>
        </pc:sldMkLst>
        <pc:spChg chg="mod">
          <ac:chgData name="NÝDRLE Pavel Ing." userId="d844defc-2987-4ff0-aed9-563c51eaca96" providerId="ADAL" clId="{2E2E12C0-9451-4B43-8D75-F3545673CBBF}" dt="2023-10-06T13:26:03.275" v="797" actId="947"/>
          <ac:spMkLst>
            <pc:docMk/>
            <pc:sldMk cId="2125466680" sldId="527"/>
            <ac:spMk id="5" creationId="{15365052-7EAB-35B9-5732-455F3E288077}"/>
          </ac:spMkLst>
        </pc:spChg>
      </pc:sldChg>
      <pc:sldChg chg="addSp delSp modSp mod addCm">
        <pc:chgData name="NÝDRLE Pavel Ing." userId="d844defc-2987-4ff0-aed9-563c51eaca96" providerId="ADAL" clId="{2E2E12C0-9451-4B43-8D75-F3545673CBBF}" dt="2023-10-06T13:30:46.035" v="824" actId="1589"/>
        <pc:sldMkLst>
          <pc:docMk/>
          <pc:sldMk cId="639894795" sldId="532"/>
        </pc:sldMkLst>
        <pc:spChg chg="add del">
          <ac:chgData name="NÝDRLE Pavel Ing." userId="d844defc-2987-4ff0-aed9-563c51eaca96" providerId="ADAL" clId="{2E2E12C0-9451-4B43-8D75-F3545673CBBF}" dt="2023-10-06T13:29:06.082" v="802" actId="22"/>
          <ac:spMkLst>
            <pc:docMk/>
            <pc:sldMk cId="639894795" sldId="532"/>
            <ac:spMk id="6" creationId="{2FB272F1-A998-C9E9-E541-449DC2C330DF}"/>
          </ac:spMkLst>
        </pc:spChg>
        <pc:spChg chg="add del">
          <ac:chgData name="NÝDRLE Pavel Ing." userId="d844defc-2987-4ff0-aed9-563c51eaca96" providerId="ADAL" clId="{2E2E12C0-9451-4B43-8D75-F3545673CBBF}" dt="2023-10-06T13:29:43.503" v="805" actId="22"/>
          <ac:spMkLst>
            <pc:docMk/>
            <pc:sldMk cId="639894795" sldId="532"/>
            <ac:spMk id="8" creationId="{A989DCEE-9D57-B9D6-FC5C-F4DBD09EF9EB}"/>
          </ac:spMkLst>
        </pc:spChg>
        <pc:spChg chg="add mod">
          <ac:chgData name="NÝDRLE Pavel Ing." userId="d844defc-2987-4ff0-aed9-563c51eaca96" providerId="ADAL" clId="{2E2E12C0-9451-4B43-8D75-F3545673CBBF}" dt="2023-10-06T13:30:32.322" v="823" actId="20577"/>
          <ac:spMkLst>
            <pc:docMk/>
            <pc:sldMk cId="639894795" sldId="532"/>
            <ac:spMk id="10" creationId="{56A630F9-1F85-604A-4B35-6CBC07C023D7}"/>
          </ac:spMkLst>
        </pc:spChg>
        <pc:picChg chg="mod">
          <ac:chgData name="NÝDRLE Pavel Ing." userId="d844defc-2987-4ff0-aed9-563c51eaca96" providerId="ADAL" clId="{2E2E12C0-9451-4B43-8D75-F3545673CBBF}" dt="2023-10-06T13:29:28.851" v="803" actId="14100"/>
          <ac:picMkLst>
            <pc:docMk/>
            <pc:sldMk cId="639894795" sldId="532"/>
            <ac:picMk id="4" creationId="{89402330-E938-089C-8DF5-24DEC24FB678}"/>
          </ac:picMkLst>
        </pc:picChg>
      </pc:sldChg>
      <pc:sldChg chg="addSp modSp mod addCm">
        <pc:chgData name="NÝDRLE Pavel Ing." userId="d844defc-2987-4ff0-aed9-563c51eaca96" providerId="ADAL" clId="{2E2E12C0-9451-4B43-8D75-F3545673CBBF}" dt="2023-10-06T13:32:12.821" v="844" actId="1589"/>
        <pc:sldMkLst>
          <pc:docMk/>
          <pc:sldMk cId="4082305977" sldId="537"/>
        </pc:sldMkLst>
        <pc:spChg chg="add mod">
          <ac:chgData name="NÝDRLE Pavel Ing." userId="d844defc-2987-4ff0-aed9-563c51eaca96" providerId="ADAL" clId="{2E2E12C0-9451-4B43-8D75-F3545673CBBF}" dt="2023-10-06T13:32:01.473" v="843" actId="114"/>
          <ac:spMkLst>
            <pc:docMk/>
            <pc:sldMk cId="4082305977" sldId="537"/>
            <ac:spMk id="5" creationId="{093A5807-605B-46FE-DB11-B7A1E20B2D3E}"/>
          </ac:spMkLst>
        </pc:spChg>
        <pc:picChg chg="mod">
          <ac:chgData name="NÝDRLE Pavel Ing." userId="d844defc-2987-4ff0-aed9-563c51eaca96" providerId="ADAL" clId="{2E2E12C0-9451-4B43-8D75-F3545673CBBF}" dt="2023-10-06T13:31:24.889" v="826" actId="1076"/>
          <ac:picMkLst>
            <pc:docMk/>
            <pc:sldMk cId="4082305977" sldId="537"/>
            <ac:picMk id="7" creationId="{F7EE9A8E-28FA-F40F-7184-2A9358F5A1E9}"/>
          </ac:picMkLst>
        </pc:picChg>
      </pc:sldChg>
      <pc:sldChg chg="modSp mod">
        <pc:chgData name="NÝDRLE Pavel Ing." userId="d844defc-2987-4ff0-aed9-563c51eaca96" providerId="ADAL" clId="{2E2E12C0-9451-4B43-8D75-F3545673CBBF}" dt="2023-10-06T13:32:30.851" v="850" actId="1076"/>
        <pc:sldMkLst>
          <pc:docMk/>
          <pc:sldMk cId="434582839" sldId="538"/>
        </pc:sldMkLst>
        <pc:picChg chg="mod">
          <ac:chgData name="NÝDRLE Pavel Ing." userId="d844defc-2987-4ff0-aed9-563c51eaca96" providerId="ADAL" clId="{2E2E12C0-9451-4B43-8D75-F3545673CBBF}" dt="2023-10-06T13:32:30.851" v="850" actId="1076"/>
          <ac:picMkLst>
            <pc:docMk/>
            <pc:sldMk cId="434582839" sldId="538"/>
            <ac:picMk id="4" creationId="{F028D48C-0176-A1E0-1D9E-543FCA607FFE}"/>
          </ac:picMkLst>
        </pc:picChg>
      </pc:sldChg>
      <pc:sldChg chg="modSp mod">
        <pc:chgData name="NÝDRLE Pavel Ing." userId="d844defc-2987-4ff0-aed9-563c51eaca96" providerId="ADAL" clId="{2E2E12C0-9451-4B43-8D75-F3545673CBBF}" dt="2023-10-06T13:34:36.283" v="864" actId="6549"/>
        <pc:sldMkLst>
          <pc:docMk/>
          <pc:sldMk cId="282256989" sldId="540"/>
        </pc:sldMkLst>
        <pc:spChg chg="mod">
          <ac:chgData name="NÝDRLE Pavel Ing." userId="d844defc-2987-4ff0-aed9-563c51eaca96" providerId="ADAL" clId="{2E2E12C0-9451-4B43-8D75-F3545673CBBF}" dt="2023-10-06T13:34:02.874" v="851" actId="6549"/>
          <ac:spMkLst>
            <pc:docMk/>
            <pc:sldMk cId="282256989" sldId="540"/>
            <ac:spMk id="3" creationId="{00000000-0000-0000-0000-000000000000}"/>
          </ac:spMkLst>
        </pc:spChg>
        <pc:spChg chg="mod">
          <ac:chgData name="NÝDRLE Pavel Ing." userId="d844defc-2987-4ff0-aed9-563c51eaca96" providerId="ADAL" clId="{2E2E12C0-9451-4B43-8D75-F3545673CBBF}" dt="2023-10-06T13:34:28.861" v="862" actId="122"/>
          <ac:spMkLst>
            <pc:docMk/>
            <pc:sldMk cId="282256989" sldId="540"/>
            <ac:spMk id="8" creationId="{BD1B6A97-C1F1-99AE-D0BB-3434C5C84231}"/>
          </ac:spMkLst>
        </pc:spChg>
        <pc:spChg chg="mod">
          <ac:chgData name="NÝDRLE Pavel Ing." userId="d844defc-2987-4ff0-aed9-563c51eaca96" providerId="ADAL" clId="{2E2E12C0-9451-4B43-8D75-F3545673CBBF}" dt="2023-10-06T13:34:36.283" v="864" actId="6549"/>
          <ac:spMkLst>
            <pc:docMk/>
            <pc:sldMk cId="282256989" sldId="540"/>
            <ac:spMk id="10" creationId="{EE83A995-EAEE-08E1-29B7-2A641155F7A8}"/>
          </ac:spMkLst>
        </pc:spChg>
      </pc:sldChg>
      <pc:sldChg chg="modSp mod">
        <pc:chgData name="NÝDRLE Pavel Ing." userId="d844defc-2987-4ff0-aed9-563c51eaca96" providerId="ADAL" clId="{2E2E12C0-9451-4B43-8D75-F3545673CBBF}" dt="2023-10-06T13:35:49.808" v="867" actId="6549"/>
        <pc:sldMkLst>
          <pc:docMk/>
          <pc:sldMk cId="4262425551" sldId="545"/>
        </pc:sldMkLst>
        <pc:spChg chg="mod">
          <ac:chgData name="NÝDRLE Pavel Ing." userId="d844defc-2987-4ff0-aed9-563c51eaca96" providerId="ADAL" clId="{2E2E12C0-9451-4B43-8D75-F3545673CBBF}" dt="2023-10-06T13:35:49.808" v="867" actId="6549"/>
          <ac:spMkLst>
            <pc:docMk/>
            <pc:sldMk cId="4262425551" sldId="545"/>
            <ac:spMk id="5" creationId="{15365052-7EAB-35B9-5732-455F3E288077}"/>
          </ac:spMkLst>
        </pc:spChg>
      </pc:sldChg>
      <pc:sldChg chg="addSp delSp modSp mod">
        <pc:chgData name="NÝDRLE Pavel Ing." userId="d844defc-2987-4ff0-aed9-563c51eaca96" providerId="ADAL" clId="{2E2E12C0-9451-4B43-8D75-F3545673CBBF}" dt="2023-10-06T13:37:58.568" v="887" actId="207"/>
        <pc:sldMkLst>
          <pc:docMk/>
          <pc:sldMk cId="3515107671" sldId="558"/>
        </pc:sldMkLst>
        <pc:spChg chg="mod">
          <ac:chgData name="NÝDRLE Pavel Ing." userId="d844defc-2987-4ff0-aed9-563c51eaca96" providerId="ADAL" clId="{2E2E12C0-9451-4B43-8D75-F3545673CBBF}" dt="2023-10-06T13:37:58.568" v="887" actId="207"/>
          <ac:spMkLst>
            <pc:docMk/>
            <pc:sldMk cId="3515107671" sldId="558"/>
            <ac:spMk id="2" creationId="{00000000-0000-0000-0000-000000000000}"/>
          </ac:spMkLst>
        </pc:spChg>
        <pc:spChg chg="add del mod">
          <ac:chgData name="NÝDRLE Pavel Ing." userId="d844defc-2987-4ff0-aed9-563c51eaca96" providerId="ADAL" clId="{2E2E12C0-9451-4B43-8D75-F3545673CBBF}" dt="2023-10-06T13:37:56.949" v="885" actId="6549"/>
          <ac:spMkLst>
            <pc:docMk/>
            <pc:sldMk cId="3515107671" sldId="558"/>
            <ac:spMk id="3" creationId="{00000000-0000-0000-0000-000000000000}"/>
          </ac:spMkLst>
        </pc:spChg>
        <pc:spChg chg="mod">
          <ac:chgData name="NÝDRLE Pavel Ing." userId="d844defc-2987-4ff0-aed9-563c51eaca96" providerId="ADAL" clId="{2E2E12C0-9451-4B43-8D75-F3545673CBBF}" dt="2023-10-06T13:37:56.026" v="883" actId="1076"/>
          <ac:spMkLst>
            <pc:docMk/>
            <pc:sldMk cId="3515107671" sldId="558"/>
            <ac:spMk id="6" creationId="{9277AAB8-D246-E460-1A01-D68FA074D507}"/>
          </ac:spMkLst>
        </pc:spChg>
      </pc:sldChg>
      <pc:sldChg chg="modSp mod">
        <pc:chgData name="NÝDRLE Pavel Ing." userId="d844defc-2987-4ff0-aed9-563c51eaca96" providerId="ADAL" clId="{2E2E12C0-9451-4B43-8D75-F3545673CBBF}" dt="2023-10-06T13:38:05.356" v="888" actId="207"/>
        <pc:sldMkLst>
          <pc:docMk/>
          <pc:sldMk cId="493197708" sldId="559"/>
        </pc:sldMkLst>
        <pc:spChg chg="mod">
          <ac:chgData name="NÝDRLE Pavel Ing." userId="d844defc-2987-4ff0-aed9-563c51eaca96" providerId="ADAL" clId="{2E2E12C0-9451-4B43-8D75-F3545673CBBF}" dt="2023-10-06T13:38:05.356" v="888" actId="207"/>
          <ac:spMkLst>
            <pc:docMk/>
            <pc:sldMk cId="493197708" sldId="559"/>
            <ac:spMk id="2" creationId="{00000000-0000-0000-0000-000000000000}"/>
          </ac:spMkLst>
        </pc:spChg>
      </pc:sldChg>
      <pc:sldChg chg="modSp add del mod">
        <pc:chgData name="NÝDRLE Pavel Ing." userId="d844defc-2987-4ff0-aed9-563c51eaca96" providerId="ADAL" clId="{2E2E12C0-9451-4B43-8D75-F3545673CBBF}" dt="2023-10-06T11:09:31.020" v="236" actId="2696"/>
        <pc:sldMkLst>
          <pc:docMk/>
          <pc:sldMk cId="0" sldId="577"/>
        </pc:sldMkLst>
        <pc:spChg chg="mod">
          <ac:chgData name="NÝDRLE Pavel Ing." userId="d844defc-2987-4ff0-aed9-563c51eaca96" providerId="ADAL" clId="{2E2E12C0-9451-4B43-8D75-F3545673CBBF}" dt="2023-10-06T11:03:27.783" v="179" actId="21"/>
          <ac:spMkLst>
            <pc:docMk/>
            <pc:sldMk cId="0" sldId="577"/>
            <ac:spMk id="19461" creationId="{00000000-0000-0000-0000-000000000000}"/>
          </ac:spMkLst>
        </pc:spChg>
      </pc:sldChg>
      <pc:sldChg chg="modSp del mod">
        <pc:chgData name="NÝDRLE Pavel Ing." userId="d844defc-2987-4ff0-aed9-563c51eaca96" providerId="ADAL" clId="{2E2E12C0-9451-4B43-8D75-F3545673CBBF}" dt="2023-10-06T12:09:57.895" v="613" actId="2696"/>
        <pc:sldMkLst>
          <pc:docMk/>
          <pc:sldMk cId="0" sldId="591"/>
        </pc:sldMkLst>
        <pc:picChg chg="mod">
          <ac:chgData name="NÝDRLE Pavel Ing." userId="d844defc-2987-4ff0-aed9-563c51eaca96" providerId="ADAL" clId="{2E2E12C0-9451-4B43-8D75-F3545673CBBF}" dt="2023-10-06T11:41:08.662" v="321" actId="1076"/>
          <ac:picMkLst>
            <pc:docMk/>
            <pc:sldMk cId="0" sldId="591"/>
            <ac:picMk id="34818" creationId="{00000000-0000-0000-0000-000000000000}"/>
          </ac:picMkLst>
        </pc:picChg>
      </pc:sldChg>
      <pc:sldChg chg="del">
        <pc:chgData name="NÝDRLE Pavel Ing." userId="d844defc-2987-4ff0-aed9-563c51eaca96" providerId="ADAL" clId="{2E2E12C0-9451-4B43-8D75-F3545673CBBF}" dt="2023-10-06T12:11:23.503" v="626" actId="2696"/>
        <pc:sldMkLst>
          <pc:docMk/>
          <pc:sldMk cId="0" sldId="592"/>
        </pc:sldMkLst>
      </pc:sldChg>
      <pc:sldChg chg="addSp delSp modSp add del mod">
        <pc:chgData name="NÝDRLE Pavel Ing." userId="d844defc-2987-4ff0-aed9-563c51eaca96" providerId="ADAL" clId="{2E2E12C0-9451-4B43-8D75-F3545673CBBF}" dt="2023-10-06T11:12:29.772" v="257" actId="2696"/>
        <pc:sldMkLst>
          <pc:docMk/>
          <pc:sldMk cId="0" sldId="593"/>
        </pc:sldMkLst>
        <pc:spChg chg="add del">
          <ac:chgData name="NÝDRLE Pavel Ing." userId="d844defc-2987-4ff0-aed9-563c51eaca96" providerId="ADAL" clId="{2E2E12C0-9451-4B43-8D75-F3545673CBBF}" dt="2023-10-06T11:10:55.701" v="246" actId="22"/>
          <ac:spMkLst>
            <pc:docMk/>
            <pc:sldMk cId="0" sldId="593"/>
            <ac:spMk id="3" creationId="{0C232AC9-DEAE-9820-C8C6-0C0F4A8CD2BE}"/>
          </ac:spMkLst>
        </pc:spChg>
        <pc:picChg chg="mod">
          <ac:chgData name="NÝDRLE Pavel Ing." userId="d844defc-2987-4ff0-aed9-563c51eaca96" providerId="ADAL" clId="{2E2E12C0-9451-4B43-8D75-F3545673CBBF}" dt="2023-10-06T11:10:32.241" v="244" actId="14100"/>
          <ac:picMkLst>
            <pc:docMk/>
            <pc:sldMk cId="0" sldId="593"/>
            <ac:picMk id="36866" creationId="{00000000-0000-0000-0000-000000000000}"/>
          </ac:picMkLst>
        </pc:picChg>
      </pc:sldChg>
      <pc:sldChg chg="modSp mod">
        <pc:chgData name="NÝDRLE Pavel Ing." userId="d844defc-2987-4ff0-aed9-563c51eaca96" providerId="ADAL" clId="{2E2E12C0-9451-4B43-8D75-F3545673CBBF}" dt="2023-10-06T11:15:57.902" v="287" actId="20577"/>
        <pc:sldMkLst>
          <pc:docMk/>
          <pc:sldMk cId="0" sldId="594"/>
        </pc:sldMkLst>
        <pc:spChg chg="mod">
          <ac:chgData name="NÝDRLE Pavel Ing." userId="d844defc-2987-4ff0-aed9-563c51eaca96" providerId="ADAL" clId="{2E2E12C0-9451-4B43-8D75-F3545673CBBF}" dt="2023-10-06T11:15:57.902" v="287" actId="20577"/>
          <ac:spMkLst>
            <pc:docMk/>
            <pc:sldMk cId="0" sldId="594"/>
            <ac:spMk id="37890" creationId="{00000000-0000-0000-0000-000000000000}"/>
          </ac:spMkLst>
        </pc:spChg>
      </pc:sldChg>
      <pc:sldChg chg="addSp modSp mod">
        <pc:chgData name="NÝDRLE Pavel Ing." userId="d844defc-2987-4ff0-aed9-563c51eaca96" providerId="ADAL" clId="{2E2E12C0-9451-4B43-8D75-F3545673CBBF}" dt="2023-10-06T11:59:48.207" v="608" actId="20577"/>
        <pc:sldMkLst>
          <pc:docMk/>
          <pc:sldMk cId="0" sldId="595"/>
        </pc:sldMkLst>
        <pc:spChg chg="add mod">
          <ac:chgData name="NÝDRLE Pavel Ing." userId="d844defc-2987-4ff0-aed9-563c51eaca96" providerId="ADAL" clId="{2E2E12C0-9451-4B43-8D75-F3545673CBBF}" dt="2023-10-06T11:59:48.207" v="608" actId="20577"/>
          <ac:spMkLst>
            <pc:docMk/>
            <pc:sldMk cId="0" sldId="595"/>
            <ac:spMk id="3" creationId="{D1ECBB9E-172B-23C7-031A-A782EB44065B}"/>
          </ac:spMkLst>
        </pc:spChg>
        <pc:spChg chg="mod">
          <ac:chgData name="NÝDRLE Pavel Ing." userId="d844defc-2987-4ff0-aed9-563c51eaca96" providerId="ADAL" clId="{2E2E12C0-9451-4B43-8D75-F3545673CBBF}" dt="2023-10-06T11:19:56.388" v="319"/>
          <ac:spMkLst>
            <pc:docMk/>
            <pc:sldMk cId="0" sldId="595"/>
            <ac:spMk id="38914" creationId="{00000000-0000-0000-0000-000000000000}"/>
          </ac:spMkLst>
        </pc:spChg>
        <pc:spChg chg="mod">
          <ac:chgData name="NÝDRLE Pavel Ing." userId="d844defc-2987-4ff0-aed9-563c51eaca96" providerId="ADAL" clId="{2E2E12C0-9451-4B43-8D75-F3545673CBBF}" dt="2023-10-06T11:18:49.548" v="308" actId="1076"/>
          <ac:spMkLst>
            <pc:docMk/>
            <pc:sldMk cId="0" sldId="595"/>
            <ac:spMk id="38915" creationId="{00000000-0000-0000-0000-000000000000}"/>
          </ac:spMkLst>
        </pc:spChg>
      </pc:sldChg>
      <pc:sldChg chg="addCm modCm">
        <pc:chgData name="NÝDRLE Pavel Ing." userId="d844defc-2987-4ff0-aed9-563c51eaca96" providerId="ADAL" clId="{2E2E12C0-9451-4B43-8D75-F3545673CBBF}" dt="2023-10-06T13:16:33.633" v="749"/>
        <pc:sldMkLst>
          <pc:docMk/>
          <pc:sldMk cId="136619398" sldId="598"/>
        </pc:sldMkLst>
      </pc:sldChg>
      <pc:sldChg chg="del">
        <pc:chgData name="NÝDRLE Pavel Ing." userId="d844defc-2987-4ff0-aed9-563c51eaca96" providerId="ADAL" clId="{2E2E12C0-9451-4B43-8D75-F3545673CBBF}" dt="2023-10-06T13:22:29.279" v="773" actId="2696"/>
        <pc:sldMkLst>
          <pc:docMk/>
          <pc:sldMk cId="0" sldId="600"/>
        </pc:sldMkLst>
      </pc:sldChg>
      <pc:sldChg chg="addSp delSp modSp mod">
        <pc:chgData name="NÝDRLE Pavel Ing." userId="d844defc-2987-4ff0-aed9-563c51eaca96" providerId="ADAL" clId="{2E2E12C0-9451-4B43-8D75-F3545673CBBF}" dt="2023-10-06T12:42:20.979" v="742" actId="6549"/>
        <pc:sldMkLst>
          <pc:docMk/>
          <pc:sldMk cId="9758470" sldId="601"/>
        </pc:sldMkLst>
        <pc:spChg chg="mod">
          <ac:chgData name="NÝDRLE Pavel Ing." userId="d844defc-2987-4ff0-aed9-563c51eaca96" providerId="ADAL" clId="{2E2E12C0-9451-4B43-8D75-F3545673CBBF}" dt="2023-10-06T12:42:20.979" v="742" actId="6549"/>
          <ac:spMkLst>
            <pc:docMk/>
            <pc:sldMk cId="9758470" sldId="601"/>
            <ac:spMk id="3" creationId="{00000000-0000-0000-0000-000000000000}"/>
          </ac:spMkLst>
        </pc:spChg>
        <pc:graphicFrameChg chg="add mod modGraphic">
          <ac:chgData name="NÝDRLE Pavel Ing." userId="d844defc-2987-4ff0-aed9-563c51eaca96" providerId="ADAL" clId="{2E2E12C0-9451-4B43-8D75-F3545673CBBF}" dt="2023-10-06T12:42:11.828" v="736" actId="6549"/>
          <ac:graphicFrameMkLst>
            <pc:docMk/>
            <pc:sldMk cId="9758470" sldId="601"/>
            <ac:graphicFrameMk id="5" creationId="{A5C6E817-7968-1B6B-D24A-0215BAE8B9BB}"/>
          </ac:graphicFrameMkLst>
        </pc:graphicFrameChg>
        <pc:picChg chg="del">
          <ac:chgData name="NÝDRLE Pavel Ing." userId="d844defc-2987-4ff0-aed9-563c51eaca96" providerId="ADAL" clId="{2E2E12C0-9451-4B43-8D75-F3545673CBBF}" dt="2023-10-06T12:41:25.530" v="728" actId="478"/>
          <ac:picMkLst>
            <pc:docMk/>
            <pc:sldMk cId="9758470" sldId="601"/>
            <ac:picMk id="4" creationId="{D3946CA2-3485-6AB3-3FC2-E73C6EA6E4A8}"/>
          </ac:picMkLst>
        </pc:picChg>
      </pc:sldChg>
      <pc:sldChg chg="addSp delSp modSp add mod">
        <pc:chgData name="NÝDRLE Pavel Ing." userId="d844defc-2987-4ff0-aed9-563c51eaca96" providerId="ADAL" clId="{2E2E12C0-9451-4B43-8D75-F3545673CBBF}" dt="2023-10-06T11:09:05.831" v="233" actId="1076"/>
        <pc:sldMkLst>
          <pc:docMk/>
          <pc:sldMk cId="3124765048" sldId="602"/>
        </pc:sldMkLst>
        <pc:spChg chg="mod">
          <ac:chgData name="NÝDRLE Pavel Ing." userId="d844defc-2987-4ff0-aed9-563c51eaca96" providerId="ADAL" clId="{2E2E12C0-9451-4B43-8D75-F3545673CBBF}" dt="2023-10-06T11:02:45.555" v="171"/>
          <ac:spMkLst>
            <pc:docMk/>
            <pc:sldMk cId="3124765048" sldId="602"/>
            <ac:spMk id="2" creationId="{00000000-0000-0000-0000-000000000000}"/>
          </ac:spMkLst>
        </pc:spChg>
        <pc:spChg chg="del">
          <ac:chgData name="NÝDRLE Pavel Ing." userId="d844defc-2987-4ff0-aed9-563c51eaca96" providerId="ADAL" clId="{2E2E12C0-9451-4B43-8D75-F3545673CBBF}" dt="2023-10-06T11:02:20.460" v="164" actId="478"/>
          <ac:spMkLst>
            <pc:docMk/>
            <pc:sldMk cId="3124765048" sldId="602"/>
            <ac:spMk id="3" creationId="{00000000-0000-0000-0000-000000000000}"/>
          </ac:spMkLst>
        </pc:spChg>
        <pc:spChg chg="del mod">
          <ac:chgData name="NÝDRLE Pavel Ing." userId="d844defc-2987-4ff0-aed9-563c51eaca96" providerId="ADAL" clId="{2E2E12C0-9451-4B43-8D75-F3545673CBBF}" dt="2023-10-06T11:02:31.979" v="170"/>
          <ac:spMkLst>
            <pc:docMk/>
            <pc:sldMk cId="3124765048" sldId="602"/>
            <ac:spMk id="5" creationId="{15365052-7EAB-35B9-5732-455F3E288077}"/>
          </ac:spMkLst>
        </pc:spChg>
        <pc:spChg chg="add mod">
          <ac:chgData name="NÝDRLE Pavel Ing." userId="d844defc-2987-4ff0-aed9-563c51eaca96" providerId="ADAL" clId="{2E2E12C0-9451-4B43-8D75-F3545673CBBF}" dt="2023-10-06T11:03:21.435" v="177" actId="14100"/>
          <ac:spMkLst>
            <pc:docMk/>
            <pc:sldMk cId="3124765048" sldId="602"/>
            <ac:spMk id="7" creationId="{CD7E6B9F-F4ED-820A-3E8C-B68524123856}"/>
          </ac:spMkLst>
        </pc:spChg>
        <pc:spChg chg="add del">
          <ac:chgData name="NÝDRLE Pavel Ing." userId="d844defc-2987-4ff0-aed9-563c51eaca96" providerId="ADAL" clId="{2E2E12C0-9451-4B43-8D75-F3545673CBBF}" dt="2023-10-06T11:03:43.858" v="181" actId="22"/>
          <ac:spMkLst>
            <pc:docMk/>
            <pc:sldMk cId="3124765048" sldId="602"/>
            <ac:spMk id="9" creationId="{AA2E4359-D3EC-F876-4D28-77FB1526A66B}"/>
          </ac:spMkLst>
        </pc:spChg>
        <pc:spChg chg="add mod">
          <ac:chgData name="NÝDRLE Pavel Ing." userId="d844defc-2987-4ff0-aed9-563c51eaca96" providerId="ADAL" clId="{2E2E12C0-9451-4B43-8D75-F3545673CBBF}" dt="2023-10-06T11:04:25.261" v="197" actId="14100"/>
          <ac:spMkLst>
            <pc:docMk/>
            <pc:sldMk cId="3124765048" sldId="602"/>
            <ac:spMk id="13" creationId="{FAC4872B-0FDA-8C9B-02B8-1418658C996A}"/>
          </ac:spMkLst>
        </pc:spChg>
        <pc:spChg chg="add mod">
          <ac:chgData name="NÝDRLE Pavel Ing." userId="d844defc-2987-4ff0-aed9-563c51eaca96" providerId="ADAL" clId="{2E2E12C0-9451-4B43-8D75-F3545673CBBF}" dt="2023-10-06T11:07:53.591" v="223" actId="1076"/>
          <ac:spMkLst>
            <pc:docMk/>
            <pc:sldMk cId="3124765048" sldId="602"/>
            <ac:spMk id="16" creationId="{FA524C08-83B6-E1CE-9887-DB2C5AB83AF9}"/>
          </ac:spMkLst>
        </pc:spChg>
        <pc:spChg chg="add mod">
          <ac:chgData name="NÝDRLE Pavel Ing." userId="d844defc-2987-4ff0-aed9-563c51eaca96" providerId="ADAL" clId="{2E2E12C0-9451-4B43-8D75-F3545673CBBF}" dt="2023-10-06T11:06:06.206" v="209" actId="207"/>
          <ac:spMkLst>
            <pc:docMk/>
            <pc:sldMk cId="3124765048" sldId="602"/>
            <ac:spMk id="18" creationId="{56763E30-58F5-B28F-7549-681A4CEB20A6}"/>
          </ac:spMkLst>
        </pc:spChg>
        <pc:spChg chg="add mod">
          <ac:chgData name="NÝDRLE Pavel Ing." userId="d844defc-2987-4ff0-aed9-563c51eaca96" providerId="ADAL" clId="{2E2E12C0-9451-4B43-8D75-F3545673CBBF}" dt="2023-10-06T11:08:37.919" v="229" actId="1076"/>
          <ac:spMkLst>
            <pc:docMk/>
            <pc:sldMk cId="3124765048" sldId="602"/>
            <ac:spMk id="21" creationId="{81FBEDE6-5FB6-378C-E291-AC12F81B2FBC}"/>
          </ac:spMkLst>
        </pc:spChg>
        <pc:spChg chg="add mod">
          <ac:chgData name="NÝDRLE Pavel Ing." userId="d844defc-2987-4ff0-aed9-563c51eaca96" providerId="ADAL" clId="{2E2E12C0-9451-4B43-8D75-F3545673CBBF}" dt="2023-10-06T11:09:00.264" v="232" actId="1076"/>
          <ac:spMkLst>
            <pc:docMk/>
            <pc:sldMk cId="3124765048" sldId="602"/>
            <ac:spMk id="24" creationId="{E5DC549D-1A31-E3C9-E1B3-F11075A7D8CE}"/>
          </ac:spMkLst>
        </pc:spChg>
        <pc:spChg chg="add mod">
          <ac:chgData name="NÝDRLE Pavel Ing." userId="d844defc-2987-4ff0-aed9-563c51eaca96" providerId="ADAL" clId="{2E2E12C0-9451-4B43-8D75-F3545673CBBF}" dt="2023-10-06T11:08:30.535" v="228" actId="1076"/>
          <ac:spMkLst>
            <pc:docMk/>
            <pc:sldMk cId="3124765048" sldId="602"/>
            <ac:spMk id="27" creationId="{FCB76A43-10D9-927B-3FBE-0C8BD991A011}"/>
          </ac:spMkLst>
        </pc:spChg>
        <pc:picChg chg="add mod">
          <ac:chgData name="NÝDRLE Pavel Ing." userId="d844defc-2987-4ff0-aed9-563c51eaca96" providerId="ADAL" clId="{2E2E12C0-9451-4B43-8D75-F3545673CBBF}" dt="2023-10-06T11:03:01.291" v="174" actId="14100"/>
          <ac:picMkLst>
            <pc:docMk/>
            <pc:sldMk cId="3124765048" sldId="602"/>
            <ac:picMk id="4" creationId="{8FDA4B30-97A6-248B-9D1B-AA7ED6CEEA37}"/>
          </ac:picMkLst>
        </pc:picChg>
        <pc:picChg chg="add del mod">
          <ac:chgData name="NÝDRLE Pavel Ing." userId="d844defc-2987-4ff0-aed9-563c51eaca96" providerId="ADAL" clId="{2E2E12C0-9451-4B43-8D75-F3545673CBBF}" dt="2023-10-06T11:03:57.222" v="185" actId="22"/>
          <ac:picMkLst>
            <pc:docMk/>
            <pc:sldMk cId="3124765048" sldId="602"/>
            <ac:picMk id="11" creationId="{67779CF5-5D81-B48C-F113-72D48E553426}"/>
          </ac:picMkLst>
        </pc:picChg>
        <pc:picChg chg="add mod">
          <ac:chgData name="NÝDRLE Pavel Ing." userId="d844defc-2987-4ff0-aed9-563c51eaca96" providerId="ADAL" clId="{2E2E12C0-9451-4B43-8D75-F3545673CBBF}" dt="2023-10-06T11:07:50.238" v="222" actId="1076"/>
          <ac:picMkLst>
            <pc:docMk/>
            <pc:sldMk cId="3124765048" sldId="602"/>
            <ac:picMk id="14" creationId="{94792596-AFBE-DB4C-7285-E09AF6674F65}"/>
          </ac:picMkLst>
        </pc:picChg>
        <pc:picChg chg="add mod">
          <ac:chgData name="NÝDRLE Pavel Ing." userId="d844defc-2987-4ff0-aed9-563c51eaca96" providerId="ADAL" clId="{2E2E12C0-9451-4B43-8D75-F3545673CBBF}" dt="2023-10-06T11:08:48.967" v="231" actId="1076"/>
          <ac:picMkLst>
            <pc:docMk/>
            <pc:sldMk cId="3124765048" sldId="602"/>
            <ac:picMk id="19" creationId="{BA7FA299-33BE-2827-19F2-FEF6FC7ADD9E}"/>
          </ac:picMkLst>
        </pc:picChg>
        <pc:picChg chg="add mod">
          <ac:chgData name="NÝDRLE Pavel Ing." userId="d844defc-2987-4ff0-aed9-563c51eaca96" providerId="ADAL" clId="{2E2E12C0-9451-4B43-8D75-F3545673CBBF}" dt="2023-10-06T11:09:05.831" v="233" actId="1076"/>
          <ac:picMkLst>
            <pc:docMk/>
            <pc:sldMk cId="3124765048" sldId="602"/>
            <ac:picMk id="22" creationId="{6C961CC1-D2D6-F04D-D3C0-A0BB0B004DED}"/>
          </ac:picMkLst>
        </pc:picChg>
        <pc:picChg chg="add mod">
          <ac:chgData name="NÝDRLE Pavel Ing." userId="d844defc-2987-4ff0-aed9-563c51eaca96" providerId="ADAL" clId="{2E2E12C0-9451-4B43-8D75-F3545673CBBF}" dt="2023-10-06T11:08:09.167" v="225" actId="1076"/>
          <ac:picMkLst>
            <pc:docMk/>
            <pc:sldMk cId="3124765048" sldId="602"/>
            <ac:picMk id="25" creationId="{1B0CB965-3CE5-61EE-EBEB-3CF1CF5DA7B5}"/>
          </ac:picMkLst>
        </pc:picChg>
      </pc:sldChg>
      <pc:sldChg chg="addSp delSp modSp add mod ord addCm modCm">
        <pc:chgData name="NÝDRLE Pavel Ing." userId="d844defc-2987-4ff0-aed9-563c51eaca96" providerId="ADAL" clId="{2E2E12C0-9451-4B43-8D75-F3545673CBBF}" dt="2023-10-06T12:28:39.199" v="704"/>
        <pc:sldMkLst>
          <pc:docMk/>
          <pc:sldMk cId="3060269591" sldId="603"/>
        </pc:sldMkLst>
        <pc:spChg chg="mod">
          <ac:chgData name="NÝDRLE Pavel Ing." userId="d844defc-2987-4ff0-aed9-563c51eaca96" providerId="ADAL" clId="{2E2E12C0-9451-4B43-8D75-F3545673CBBF}" dt="2023-10-06T11:13:27.573" v="279" actId="6549"/>
          <ac:spMkLst>
            <pc:docMk/>
            <pc:sldMk cId="3060269591" sldId="603"/>
            <ac:spMk id="3" creationId="{00000000-0000-0000-0000-000000000000}"/>
          </ac:spMkLst>
        </pc:spChg>
        <pc:spChg chg="del">
          <ac:chgData name="NÝDRLE Pavel Ing." userId="d844defc-2987-4ff0-aed9-563c51eaca96" providerId="ADAL" clId="{2E2E12C0-9451-4B43-8D75-F3545673CBBF}" dt="2023-10-06T11:12:06.803" v="252" actId="478"/>
          <ac:spMkLst>
            <pc:docMk/>
            <pc:sldMk cId="3060269591" sldId="603"/>
            <ac:spMk id="5" creationId="{15365052-7EAB-35B9-5732-455F3E288077}"/>
          </ac:spMkLst>
        </pc:spChg>
        <pc:picChg chg="add del">
          <ac:chgData name="NÝDRLE Pavel Ing." userId="d844defc-2987-4ff0-aed9-563c51eaca96" providerId="ADAL" clId="{2E2E12C0-9451-4B43-8D75-F3545673CBBF}" dt="2023-10-06T11:12:03.970" v="251"/>
          <ac:picMkLst>
            <pc:docMk/>
            <pc:sldMk cId="3060269591" sldId="603"/>
            <ac:picMk id="4" creationId="{4317DE20-D0FC-AE74-8396-DAE5121B54A1}"/>
          </ac:picMkLst>
        </pc:picChg>
        <pc:picChg chg="add mod">
          <ac:chgData name="NÝDRLE Pavel Ing." userId="d844defc-2987-4ff0-aed9-563c51eaca96" providerId="ADAL" clId="{2E2E12C0-9451-4B43-8D75-F3545673CBBF}" dt="2023-10-06T11:12:12.266" v="254" actId="1076"/>
          <ac:picMkLst>
            <pc:docMk/>
            <pc:sldMk cId="3060269591" sldId="603"/>
            <ac:picMk id="6" creationId="{0DCBDC07-0F61-2A10-7905-1B89B2AAD971}"/>
          </ac:picMkLst>
        </pc:picChg>
      </pc:sldChg>
      <pc:sldChg chg="add del">
        <pc:chgData name="NÝDRLE Pavel Ing." userId="d844defc-2987-4ff0-aed9-563c51eaca96" providerId="ADAL" clId="{2E2E12C0-9451-4B43-8D75-F3545673CBBF}" dt="2023-10-06T11:58:03.530" v="574" actId="2890"/>
        <pc:sldMkLst>
          <pc:docMk/>
          <pc:sldMk cId="1203575067" sldId="604"/>
        </pc:sldMkLst>
      </pc:sldChg>
      <pc:sldChg chg="addSp delSp modSp add mod addCm modCm">
        <pc:chgData name="NÝDRLE Pavel Ing." userId="d844defc-2987-4ff0-aed9-563c51eaca96" providerId="ADAL" clId="{2E2E12C0-9451-4B43-8D75-F3545673CBBF}" dt="2023-10-06T12:10:21.127" v="615"/>
        <pc:sldMkLst>
          <pc:docMk/>
          <pc:sldMk cId="2265642444" sldId="604"/>
        </pc:sldMkLst>
        <pc:spChg chg="del">
          <ac:chgData name="NÝDRLE Pavel Ing." userId="d844defc-2987-4ff0-aed9-563c51eaca96" providerId="ADAL" clId="{2E2E12C0-9451-4B43-8D75-F3545673CBBF}" dt="2023-10-06T11:58:30.727" v="579" actId="478"/>
          <ac:spMkLst>
            <pc:docMk/>
            <pc:sldMk cId="2265642444" sldId="604"/>
            <ac:spMk id="5" creationId="{15365052-7EAB-35B9-5732-455F3E288077}"/>
          </ac:spMkLst>
        </pc:spChg>
        <pc:graphicFrameChg chg="del">
          <ac:chgData name="NÝDRLE Pavel Ing." userId="d844defc-2987-4ff0-aed9-563c51eaca96" providerId="ADAL" clId="{2E2E12C0-9451-4B43-8D75-F3545673CBBF}" dt="2023-10-06T11:59:15.268" v="580" actId="478"/>
          <ac:graphicFrameMkLst>
            <pc:docMk/>
            <pc:sldMk cId="2265642444" sldId="604"/>
            <ac:graphicFrameMk id="7" creationId="{D4907D13-3184-4705-35F3-BC0166C433D3}"/>
          </ac:graphicFrameMkLst>
        </pc:graphicFrameChg>
        <pc:picChg chg="add mod">
          <ac:chgData name="NÝDRLE Pavel Ing." userId="d844defc-2987-4ff0-aed9-563c51eaca96" providerId="ADAL" clId="{2E2E12C0-9451-4B43-8D75-F3545673CBBF}" dt="2023-10-06T12:09:44.178" v="612" actId="1076"/>
          <ac:picMkLst>
            <pc:docMk/>
            <pc:sldMk cId="2265642444" sldId="604"/>
            <ac:picMk id="6" creationId="{12116958-6D18-5326-8074-F06E446B6313}"/>
          </ac:picMkLst>
        </pc:picChg>
      </pc:sldChg>
      <pc:sldChg chg="addSp delSp modSp add mod addCm modCm">
        <pc:chgData name="NÝDRLE Pavel Ing." userId="d844defc-2987-4ff0-aed9-563c51eaca96" providerId="ADAL" clId="{2E2E12C0-9451-4B43-8D75-F3545673CBBF}" dt="2023-10-06T12:11:21.163" v="625"/>
        <pc:sldMkLst>
          <pc:docMk/>
          <pc:sldMk cId="3940408627" sldId="605"/>
        </pc:sldMkLst>
        <pc:picChg chg="add mod">
          <ac:chgData name="NÝDRLE Pavel Ing." userId="d844defc-2987-4ff0-aed9-563c51eaca96" providerId="ADAL" clId="{2E2E12C0-9451-4B43-8D75-F3545673CBBF}" dt="2023-10-06T12:11:06.086" v="623" actId="1076"/>
          <ac:picMkLst>
            <pc:docMk/>
            <pc:sldMk cId="3940408627" sldId="605"/>
            <ac:picMk id="5" creationId="{760CFCAD-4470-E1A2-7847-E966BECE08B9}"/>
          </ac:picMkLst>
        </pc:picChg>
        <pc:picChg chg="del">
          <ac:chgData name="NÝDRLE Pavel Ing." userId="d844defc-2987-4ff0-aed9-563c51eaca96" providerId="ADAL" clId="{2E2E12C0-9451-4B43-8D75-F3545673CBBF}" dt="2023-10-06T12:10:35.996" v="617" actId="478"/>
          <ac:picMkLst>
            <pc:docMk/>
            <pc:sldMk cId="3940408627" sldId="605"/>
            <ac:picMk id="6" creationId="{12116958-6D18-5326-8074-F06E446B6313}"/>
          </ac:picMkLst>
        </pc:picChg>
      </pc:sldChg>
      <pc:sldChg chg="addSp delSp modSp add mod ord addCm modCm">
        <pc:chgData name="NÝDRLE Pavel Ing." userId="d844defc-2987-4ff0-aed9-563c51eaca96" providerId="ADAL" clId="{2E2E12C0-9451-4B43-8D75-F3545673CBBF}" dt="2023-10-06T13:22:41.699" v="775"/>
        <pc:sldMkLst>
          <pc:docMk/>
          <pc:sldMk cId="4045815437" sldId="606"/>
        </pc:sldMkLst>
        <pc:spChg chg="mod">
          <ac:chgData name="NÝDRLE Pavel Ing." userId="d844defc-2987-4ff0-aed9-563c51eaca96" providerId="ADAL" clId="{2E2E12C0-9451-4B43-8D75-F3545673CBBF}" dt="2023-10-06T13:20:38.747" v="765" actId="6549"/>
          <ac:spMkLst>
            <pc:docMk/>
            <pc:sldMk cId="4045815437" sldId="606"/>
            <ac:spMk id="3" creationId="{00000000-0000-0000-0000-000000000000}"/>
          </ac:spMkLst>
        </pc:spChg>
        <pc:spChg chg="mod">
          <ac:chgData name="NÝDRLE Pavel Ing." userId="d844defc-2987-4ff0-aed9-563c51eaca96" providerId="ADAL" clId="{2E2E12C0-9451-4B43-8D75-F3545673CBBF}" dt="2023-10-06T13:22:01" v="766"/>
          <ac:spMkLst>
            <pc:docMk/>
            <pc:sldMk cId="4045815437" sldId="606"/>
            <ac:spMk id="4" creationId="{97F31294-4385-8CAD-24C2-B9F18E62EBC3}"/>
          </ac:spMkLst>
        </pc:spChg>
        <pc:spChg chg="del mod">
          <ac:chgData name="NÝDRLE Pavel Ing." userId="d844defc-2987-4ff0-aed9-563c51eaca96" providerId="ADAL" clId="{2E2E12C0-9451-4B43-8D75-F3545673CBBF}" dt="2023-10-06T13:22:06.996" v="768" actId="478"/>
          <ac:spMkLst>
            <pc:docMk/>
            <pc:sldMk cId="4045815437" sldId="606"/>
            <ac:spMk id="5" creationId="{15365052-7EAB-35B9-5732-455F3E288077}"/>
          </ac:spMkLst>
        </pc:spChg>
        <pc:graphicFrameChg chg="del">
          <ac:chgData name="NÝDRLE Pavel Ing." userId="d844defc-2987-4ff0-aed9-563c51eaca96" providerId="ADAL" clId="{2E2E12C0-9451-4B43-8D75-F3545673CBBF}" dt="2023-10-06T13:22:09.942" v="769" actId="478"/>
          <ac:graphicFrameMkLst>
            <pc:docMk/>
            <pc:sldMk cId="4045815437" sldId="606"/>
            <ac:graphicFrameMk id="7" creationId="{D4907D13-3184-4705-35F3-BC0166C433D3}"/>
          </ac:graphicFrameMkLst>
        </pc:graphicFrameChg>
        <pc:picChg chg="add mod">
          <ac:chgData name="NÝDRLE Pavel Ing." userId="d844defc-2987-4ff0-aed9-563c51eaca96" providerId="ADAL" clId="{2E2E12C0-9451-4B43-8D75-F3545673CBBF}" dt="2023-10-06T13:22:24.232" v="772" actId="1076"/>
          <ac:picMkLst>
            <pc:docMk/>
            <pc:sldMk cId="4045815437" sldId="606"/>
            <ac:picMk id="6" creationId="{7731B1AF-8C3F-607F-BF38-1513F8E27D1E}"/>
          </ac:picMkLst>
        </pc:picChg>
      </pc:sldChg>
      <pc:sldMasterChg chg="delSldLayout">
        <pc:chgData name="NÝDRLE Pavel Ing." userId="d844defc-2987-4ff0-aed9-563c51eaca96" providerId="ADAL" clId="{2E2E12C0-9451-4B43-8D75-F3545673CBBF}" dt="2023-10-06T13:22:29.279" v="773" actId="2696"/>
        <pc:sldMasterMkLst>
          <pc:docMk/>
          <pc:sldMasterMk cId="0" sldId="2147483792"/>
        </pc:sldMasterMkLst>
        <pc:sldLayoutChg chg="del">
          <pc:chgData name="NÝDRLE Pavel Ing." userId="d844defc-2987-4ff0-aed9-563c51eaca96" providerId="ADAL" clId="{2E2E12C0-9451-4B43-8D75-F3545673CBBF}" dt="2023-10-06T13:22:29.279" v="773" actId="2696"/>
          <pc:sldLayoutMkLst>
            <pc:docMk/>
            <pc:sldMasterMk cId="0" sldId="2147483792"/>
            <pc:sldLayoutMk cId="0" sldId="2147483804"/>
          </pc:sldLayoutMkLst>
        </pc:sldLayoutChg>
      </pc:sldMasterChg>
    </pc:docChg>
  </pc:docChgLst>
  <pc:docChgLst>
    <pc:chgData name="NÝDRLE Pavel Ing." userId="d844defc-2987-4ff0-aed9-563c51eaca96" providerId="ADAL" clId="{7D51D13C-9E14-4727-8C04-4D55FCD38344}"/>
    <pc:docChg chg="undo custSel addSld delSld modSld">
      <pc:chgData name="NÝDRLE Pavel Ing." userId="d844defc-2987-4ff0-aed9-563c51eaca96" providerId="ADAL" clId="{7D51D13C-9E14-4727-8C04-4D55FCD38344}" dt="2023-11-08T15:04:26.011" v="30" actId="2696"/>
      <pc:docMkLst>
        <pc:docMk/>
      </pc:docMkLst>
      <pc:sldChg chg="modSp mod">
        <pc:chgData name="NÝDRLE Pavel Ing." userId="d844defc-2987-4ff0-aed9-563c51eaca96" providerId="ADAL" clId="{7D51D13C-9E14-4727-8C04-4D55FCD38344}" dt="2023-11-08T15:00:08.686" v="0" actId="207"/>
        <pc:sldMkLst>
          <pc:docMk/>
          <pc:sldMk cId="0" sldId="258"/>
        </pc:sldMkLst>
        <pc:spChg chg="mod">
          <ac:chgData name="NÝDRLE Pavel Ing." userId="d844defc-2987-4ff0-aed9-563c51eaca96" providerId="ADAL" clId="{7D51D13C-9E14-4727-8C04-4D55FCD38344}" dt="2023-11-08T15:00:08.686" v="0" actId="207"/>
          <ac:spMkLst>
            <pc:docMk/>
            <pc:sldMk cId="0" sldId="258"/>
            <ac:spMk id="9" creationId="{00000000-0000-0000-0000-000000000000}"/>
          </ac:spMkLst>
        </pc:spChg>
      </pc:sldChg>
      <pc:sldChg chg="modSp mod">
        <pc:chgData name="NÝDRLE Pavel Ing." userId="d844defc-2987-4ff0-aed9-563c51eaca96" providerId="ADAL" clId="{7D51D13C-9E14-4727-8C04-4D55FCD38344}" dt="2023-11-08T15:01:18.096" v="4" actId="207"/>
        <pc:sldMkLst>
          <pc:docMk/>
          <pc:sldMk cId="0" sldId="395"/>
        </pc:sldMkLst>
        <pc:spChg chg="mod">
          <ac:chgData name="NÝDRLE Pavel Ing." userId="d844defc-2987-4ff0-aed9-563c51eaca96" providerId="ADAL" clId="{7D51D13C-9E14-4727-8C04-4D55FCD38344}" dt="2023-11-08T15:01:18.096" v="4" actId="207"/>
          <ac:spMkLst>
            <pc:docMk/>
            <pc:sldMk cId="0" sldId="395"/>
            <ac:spMk id="14" creationId="{89F19055-492A-4F6B-AC8E-0067BC9E3909}"/>
          </ac:spMkLst>
        </pc:spChg>
      </pc:sldChg>
      <pc:sldChg chg="del">
        <pc:chgData name="NÝDRLE Pavel Ing." userId="d844defc-2987-4ff0-aed9-563c51eaca96" providerId="ADAL" clId="{7D51D13C-9E14-4727-8C04-4D55FCD38344}" dt="2023-11-08T15:03:58.143" v="23" actId="2696"/>
        <pc:sldMkLst>
          <pc:docMk/>
          <pc:sldMk cId="2232136741" sldId="556"/>
        </pc:sldMkLst>
      </pc:sldChg>
      <pc:sldChg chg="del">
        <pc:chgData name="NÝDRLE Pavel Ing." userId="d844defc-2987-4ff0-aed9-563c51eaca96" providerId="ADAL" clId="{7D51D13C-9E14-4727-8C04-4D55FCD38344}" dt="2023-11-08T15:04:05.541" v="24" actId="2696"/>
        <pc:sldMkLst>
          <pc:docMk/>
          <pc:sldMk cId="1971360496" sldId="557"/>
        </pc:sldMkLst>
      </pc:sldChg>
      <pc:sldChg chg="del">
        <pc:chgData name="NÝDRLE Pavel Ing." userId="d844defc-2987-4ff0-aed9-563c51eaca96" providerId="ADAL" clId="{7D51D13C-9E14-4727-8C04-4D55FCD38344}" dt="2023-11-08T15:04:08.365" v="25" actId="2696"/>
        <pc:sldMkLst>
          <pc:docMk/>
          <pc:sldMk cId="3416524199" sldId="564"/>
        </pc:sldMkLst>
      </pc:sldChg>
      <pc:sldChg chg="del">
        <pc:chgData name="NÝDRLE Pavel Ing." userId="d844defc-2987-4ff0-aed9-563c51eaca96" providerId="ADAL" clId="{7D51D13C-9E14-4727-8C04-4D55FCD38344}" dt="2023-11-08T15:04:11.242" v="26" actId="2696"/>
        <pc:sldMkLst>
          <pc:docMk/>
          <pc:sldMk cId="503192749" sldId="565"/>
        </pc:sldMkLst>
      </pc:sldChg>
      <pc:sldChg chg="add del">
        <pc:chgData name="NÝDRLE Pavel Ing." userId="d844defc-2987-4ff0-aed9-563c51eaca96" providerId="ADAL" clId="{7D51D13C-9E14-4727-8C04-4D55FCD38344}" dt="2023-11-08T15:00:54.473" v="2" actId="2696"/>
        <pc:sldMkLst>
          <pc:docMk/>
          <pc:sldMk cId="3124765048" sldId="602"/>
        </pc:sldMkLst>
      </pc:sldChg>
      <pc:sldChg chg="del">
        <pc:chgData name="NÝDRLE Pavel Ing." userId="d844defc-2987-4ff0-aed9-563c51eaca96" providerId="ADAL" clId="{7D51D13C-9E14-4727-8C04-4D55FCD38344}" dt="2023-11-08T15:04:26.011" v="30" actId="2696"/>
        <pc:sldMkLst>
          <pc:docMk/>
          <pc:sldMk cId="1832866301" sldId="620"/>
        </pc:sldMkLst>
      </pc:sldChg>
      <pc:sldChg chg="del">
        <pc:chgData name="NÝDRLE Pavel Ing." userId="d844defc-2987-4ff0-aed9-563c51eaca96" providerId="ADAL" clId="{7D51D13C-9E14-4727-8C04-4D55FCD38344}" dt="2023-11-08T15:04:18.650" v="27" actId="2696"/>
        <pc:sldMkLst>
          <pc:docMk/>
          <pc:sldMk cId="4042752857" sldId="621"/>
        </pc:sldMkLst>
      </pc:sldChg>
      <pc:sldChg chg="del">
        <pc:chgData name="NÝDRLE Pavel Ing." userId="d844defc-2987-4ff0-aed9-563c51eaca96" providerId="ADAL" clId="{7D51D13C-9E14-4727-8C04-4D55FCD38344}" dt="2023-11-08T15:04:20.917" v="28" actId="2696"/>
        <pc:sldMkLst>
          <pc:docMk/>
          <pc:sldMk cId="4006895908" sldId="622"/>
        </pc:sldMkLst>
      </pc:sldChg>
      <pc:sldChg chg="del">
        <pc:chgData name="NÝDRLE Pavel Ing." userId="d844defc-2987-4ff0-aed9-563c51eaca96" providerId="ADAL" clId="{7D51D13C-9E14-4727-8C04-4D55FCD38344}" dt="2023-11-08T15:04:23.030" v="29" actId="2696"/>
        <pc:sldMkLst>
          <pc:docMk/>
          <pc:sldMk cId="2562099282" sldId="623"/>
        </pc:sldMkLst>
      </pc:sldChg>
      <pc:sldChg chg="modSp mod">
        <pc:chgData name="NÝDRLE Pavel Ing." userId="d844defc-2987-4ff0-aed9-563c51eaca96" providerId="ADAL" clId="{7D51D13C-9E14-4727-8C04-4D55FCD38344}" dt="2023-11-08T15:02:44.622" v="13" actId="20577"/>
        <pc:sldMkLst>
          <pc:docMk/>
          <pc:sldMk cId="2018049566" sldId="630"/>
        </pc:sldMkLst>
        <pc:spChg chg="mod">
          <ac:chgData name="NÝDRLE Pavel Ing." userId="d844defc-2987-4ff0-aed9-563c51eaca96" providerId="ADAL" clId="{7D51D13C-9E14-4727-8C04-4D55FCD38344}" dt="2023-11-08T15:02:44.622" v="13" actId="20577"/>
          <ac:spMkLst>
            <pc:docMk/>
            <pc:sldMk cId="2018049566" sldId="630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7D51D13C-9E14-4727-8C04-4D55FCD38344}" dt="2023-11-08T15:02:50.071" v="22" actId="20577"/>
        <pc:sldMkLst>
          <pc:docMk/>
          <pc:sldMk cId="358456060" sldId="631"/>
        </pc:sldMkLst>
        <pc:spChg chg="mod">
          <ac:chgData name="NÝDRLE Pavel Ing." userId="d844defc-2987-4ff0-aed9-563c51eaca96" providerId="ADAL" clId="{7D51D13C-9E14-4727-8C04-4D55FCD38344}" dt="2023-11-08T15:02:50.071" v="22" actId="20577"/>
          <ac:spMkLst>
            <pc:docMk/>
            <pc:sldMk cId="358456060" sldId="631"/>
            <ac:spMk id="5" creationId="{15365052-7EAB-35B9-5732-455F3E288077}"/>
          </ac:spMkLst>
        </pc:spChg>
      </pc:sldChg>
    </pc:docChg>
  </pc:docChgLst>
  <pc:docChgLst>
    <pc:chgData name="NÝDRLE Pavel Ing." userId="d844defc-2987-4ff0-aed9-563c51eaca96" providerId="ADAL" clId="{C80F5050-8DA7-4FC0-89A5-BC187BEC08F5}"/>
    <pc:docChg chg="custSel modSld">
      <pc:chgData name="NÝDRLE Pavel Ing." userId="d844defc-2987-4ff0-aed9-563c51eaca96" providerId="ADAL" clId="{C80F5050-8DA7-4FC0-89A5-BC187BEC08F5}" dt="2023-09-22T13:38:35.142" v="65" actId="207"/>
      <pc:docMkLst>
        <pc:docMk/>
      </pc:docMkLst>
      <pc:sldChg chg="modSp mod">
        <pc:chgData name="NÝDRLE Pavel Ing." userId="d844defc-2987-4ff0-aed9-563c51eaca96" providerId="ADAL" clId="{C80F5050-8DA7-4FC0-89A5-BC187BEC08F5}" dt="2023-09-22T13:38:35.142" v="65" actId="207"/>
        <pc:sldMkLst>
          <pc:docMk/>
          <pc:sldMk cId="2363834419" sldId="470"/>
        </pc:sldMkLst>
        <pc:spChg chg="mod">
          <ac:chgData name="NÝDRLE Pavel Ing." userId="d844defc-2987-4ff0-aed9-563c51eaca96" providerId="ADAL" clId="{C80F5050-8DA7-4FC0-89A5-BC187BEC08F5}" dt="2023-09-22T13:38:35.142" v="65" actId="207"/>
          <ac:spMkLst>
            <pc:docMk/>
            <pc:sldMk cId="2363834419" sldId="470"/>
            <ac:spMk id="6" creationId="{93BAEEBE-9D58-96B4-3A56-8261959FDB20}"/>
          </ac:spMkLst>
        </pc:spChg>
      </pc:sldChg>
    </pc:docChg>
  </pc:docChgLst>
  <pc:docChgLst>
    <pc:chgData name="NÝDRLE Pavel Ing." userId="d844defc-2987-4ff0-aed9-563c51eaca96" providerId="ADAL" clId="{14853614-4CE8-4105-AFEE-478AFDEB22FF}"/>
    <pc:docChg chg="undo custSel addSld delSld modSld sldOrd">
      <pc:chgData name="NÝDRLE Pavel Ing." userId="d844defc-2987-4ff0-aed9-563c51eaca96" providerId="ADAL" clId="{14853614-4CE8-4105-AFEE-478AFDEB22FF}" dt="2023-10-30T13:30:37.911" v="257" actId="6549"/>
      <pc:docMkLst>
        <pc:docMk/>
      </pc:docMkLst>
      <pc:sldChg chg="modSp mod">
        <pc:chgData name="NÝDRLE Pavel Ing." userId="d844defc-2987-4ff0-aed9-563c51eaca96" providerId="ADAL" clId="{14853614-4CE8-4105-AFEE-478AFDEB22FF}" dt="2023-10-30T11:44:06.583" v="52" actId="20577"/>
        <pc:sldMkLst>
          <pc:docMk/>
          <pc:sldMk cId="1192585809" sldId="334"/>
        </pc:sldMkLst>
        <pc:spChg chg="mod">
          <ac:chgData name="NÝDRLE Pavel Ing." userId="d844defc-2987-4ff0-aed9-563c51eaca96" providerId="ADAL" clId="{14853614-4CE8-4105-AFEE-478AFDEB22FF}" dt="2023-10-30T11:44:06.583" v="52" actId="20577"/>
          <ac:spMkLst>
            <pc:docMk/>
            <pc:sldMk cId="1192585809" sldId="334"/>
            <ac:spMk id="8" creationId="{00000000-0000-0000-0000-000000000000}"/>
          </ac:spMkLst>
        </pc:spChg>
      </pc:sldChg>
      <pc:sldChg chg="modSp mod">
        <pc:chgData name="NÝDRLE Pavel Ing." userId="d844defc-2987-4ff0-aed9-563c51eaca96" providerId="ADAL" clId="{14853614-4CE8-4105-AFEE-478AFDEB22FF}" dt="2023-10-30T13:22:53.718" v="187" actId="113"/>
        <pc:sldMkLst>
          <pc:docMk/>
          <pc:sldMk cId="438815488" sldId="515"/>
        </pc:sldMkLst>
        <pc:spChg chg="mod">
          <ac:chgData name="NÝDRLE Pavel Ing." userId="d844defc-2987-4ff0-aed9-563c51eaca96" providerId="ADAL" clId="{14853614-4CE8-4105-AFEE-478AFDEB22FF}" dt="2023-10-30T13:22:53.718" v="187" actId="113"/>
          <ac:spMkLst>
            <pc:docMk/>
            <pc:sldMk cId="438815488" sldId="515"/>
            <ac:spMk id="5" creationId="{15365052-7EAB-35B9-5732-455F3E288077}"/>
          </ac:spMkLst>
        </pc:spChg>
      </pc:sldChg>
      <pc:sldChg chg="modSp add del mod ord">
        <pc:chgData name="NÝDRLE Pavel Ing." userId="d844defc-2987-4ff0-aed9-563c51eaca96" providerId="ADAL" clId="{14853614-4CE8-4105-AFEE-478AFDEB22FF}" dt="2023-10-30T11:45:02.414" v="77" actId="2890"/>
        <pc:sldMkLst>
          <pc:docMk/>
          <pc:sldMk cId="583485171" sldId="624"/>
        </pc:sldMkLst>
        <pc:spChg chg="mod">
          <ac:chgData name="NÝDRLE Pavel Ing." userId="d844defc-2987-4ff0-aed9-563c51eaca96" providerId="ADAL" clId="{14853614-4CE8-4105-AFEE-478AFDEB22FF}" dt="2023-10-30T11:44:58.793" v="75" actId="20577"/>
          <ac:spMkLst>
            <pc:docMk/>
            <pc:sldMk cId="583485171" sldId="624"/>
            <ac:spMk id="3" creationId="{00000000-0000-0000-0000-000000000000}"/>
          </ac:spMkLst>
        </pc:spChg>
      </pc:sldChg>
      <pc:sldChg chg="modSp add mod ord">
        <pc:chgData name="NÝDRLE Pavel Ing." userId="d844defc-2987-4ff0-aed9-563c51eaca96" providerId="ADAL" clId="{14853614-4CE8-4105-AFEE-478AFDEB22FF}" dt="2023-10-30T11:45:42.309" v="106" actId="207"/>
        <pc:sldMkLst>
          <pc:docMk/>
          <pc:sldMk cId="3281847822" sldId="624"/>
        </pc:sldMkLst>
        <pc:spChg chg="mod">
          <ac:chgData name="NÝDRLE Pavel Ing." userId="d844defc-2987-4ff0-aed9-563c51eaca96" providerId="ADAL" clId="{14853614-4CE8-4105-AFEE-478AFDEB22FF}" dt="2023-10-30T11:45:17.649" v="91" actId="6549"/>
          <ac:spMkLst>
            <pc:docMk/>
            <pc:sldMk cId="3281847822" sldId="624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1:45:42.309" v="106" actId="207"/>
          <ac:spMkLst>
            <pc:docMk/>
            <pc:sldMk cId="3281847822" sldId="624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14853614-4CE8-4105-AFEE-478AFDEB22FF}" dt="2023-10-30T11:45:54.448" v="111" actId="6549"/>
        <pc:sldMkLst>
          <pc:docMk/>
          <pc:sldMk cId="3676309692" sldId="625"/>
        </pc:sldMkLst>
        <pc:spChg chg="mod">
          <ac:chgData name="NÝDRLE Pavel Ing." userId="d844defc-2987-4ff0-aed9-563c51eaca96" providerId="ADAL" clId="{14853614-4CE8-4105-AFEE-478AFDEB22FF}" dt="2023-10-30T11:45:51.158" v="109" actId="6549"/>
          <ac:spMkLst>
            <pc:docMk/>
            <pc:sldMk cId="3676309692" sldId="625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1:45:54.448" v="111" actId="6549"/>
          <ac:spMkLst>
            <pc:docMk/>
            <pc:sldMk cId="3676309692" sldId="625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14853614-4CE8-4105-AFEE-478AFDEB22FF}" dt="2023-10-30T13:23:05.016" v="189" actId="113"/>
        <pc:sldMkLst>
          <pc:docMk/>
          <pc:sldMk cId="1068095446" sldId="626"/>
        </pc:sldMkLst>
        <pc:spChg chg="mod">
          <ac:chgData name="NÝDRLE Pavel Ing." userId="d844defc-2987-4ff0-aed9-563c51eaca96" providerId="ADAL" clId="{14853614-4CE8-4105-AFEE-478AFDEB22FF}" dt="2023-10-30T13:23:05.016" v="189" actId="113"/>
          <ac:spMkLst>
            <pc:docMk/>
            <pc:sldMk cId="1068095446" sldId="626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14853614-4CE8-4105-AFEE-478AFDEB22FF}" dt="2023-10-30T13:23:17.106" v="191" actId="113"/>
        <pc:sldMkLst>
          <pc:docMk/>
          <pc:sldMk cId="2179542428" sldId="627"/>
        </pc:sldMkLst>
        <pc:spChg chg="mod">
          <ac:chgData name="NÝDRLE Pavel Ing." userId="d844defc-2987-4ff0-aed9-563c51eaca96" providerId="ADAL" clId="{14853614-4CE8-4105-AFEE-478AFDEB22FF}" dt="2023-10-30T13:22:17.231" v="179" actId="20577"/>
          <ac:spMkLst>
            <pc:docMk/>
            <pc:sldMk cId="2179542428" sldId="627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3:23:17.106" v="191" actId="113"/>
          <ac:spMkLst>
            <pc:docMk/>
            <pc:sldMk cId="2179542428" sldId="627"/>
            <ac:spMk id="5" creationId="{15365052-7EAB-35B9-5732-455F3E288077}"/>
          </ac:spMkLst>
        </pc:spChg>
      </pc:sldChg>
      <pc:sldChg chg="modSp add mod">
        <pc:chgData name="NÝDRLE Pavel Ing." userId="d844defc-2987-4ff0-aed9-563c51eaca96" providerId="ADAL" clId="{14853614-4CE8-4105-AFEE-478AFDEB22FF}" dt="2023-10-30T13:23:32.167" v="196" actId="6549"/>
        <pc:sldMkLst>
          <pc:docMk/>
          <pc:sldMk cId="1883499770" sldId="628"/>
        </pc:sldMkLst>
        <pc:spChg chg="mod">
          <ac:chgData name="NÝDRLE Pavel Ing." userId="d844defc-2987-4ff0-aed9-563c51eaca96" providerId="ADAL" clId="{14853614-4CE8-4105-AFEE-478AFDEB22FF}" dt="2023-10-30T13:23:29.473" v="194" actId="6549"/>
          <ac:spMkLst>
            <pc:docMk/>
            <pc:sldMk cId="1883499770" sldId="628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3:23:32.167" v="196" actId="6549"/>
          <ac:spMkLst>
            <pc:docMk/>
            <pc:sldMk cId="1883499770" sldId="628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14853614-4CE8-4105-AFEE-478AFDEB22FF}" dt="2023-10-30T13:24:01.179" v="203" actId="6549"/>
        <pc:sldMkLst>
          <pc:docMk/>
          <pc:sldMk cId="3582443090" sldId="629"/>
        </pc:sldMkLst>
        <pc:spChg chg="mod">
          <ac:chgData name="NÝDRLE Pavel Ing." userId="d844defc-2987-4ff0-aed9-563c51eaca96" providerId="ADAL" clId="{14853614-4CE8-4105-AFEE-478AFDEB22FF}" dt="2023-10-30T13:23:57.017" v="201" actId="6549"/>
          <ac:spMkLst>
            <pc:docMk/>
            <pc:sldMk cId="3582443090" sldId="629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3:24:01.179" v="203" actId="6549"/>
          <ac:spMkLst>
            <pc:docMk/>
            <pc:sldMk cId="3582443090" sldId="629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14853614-4CE8-4105-AFEE-478AFDEB22FF}" dt="2023-10-30T13:25:11.138" v="210" actId="6549"/>
        <pc:sldMkLst>
          <pc:docMk/>
          <pc:sldMk cId="2018049566" sldId="630"/>
        </pc:sldMkLst>
        <pc:spChg chg="mod">
          <ac:chgData name="NÝDRLE Pavel Ing." userId="d844defc-2987-4ff0-aed9-563c51eaca96" providerId="ADAL" clId="{14853614-4CE8-4105-AFEE-478AFDEB22FF}" dt="2023-10-30T13:25:06.328" v="208" actId="6549"/>
          <ac:spMkLst>
            <pc:docMk/>
            <pc:sldMk cId="2018049566" sldId="630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3:25:11.138" v="210" actId="6549"/>
          <ac:spMkLst>
            <pc:docMk/>
            <pc:sldMk cId="2018049566" sldId="630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14853614-4CE8-4105-AFEE-478AFDEB22FF}" dt="2023-10-30T13:25:38.439" v="217" actId="6549"/>
        <pc:sldMkLst>
          <pc:docMk/>
          <pc:sldMk cId="358456060" sldId="631"/>
        </pc:sldMkLst>
        <pc:spChg chg="mod">
          <ac:chgData name="NÝDRLE Pavel Ing." userId="d844defc-2987-4ff0-aed9-563c51eaca96" providerId="ADAL" clId="{14853614-4CE8-4105-AFEE-478AFDEB22FF}" dt="2023-10-30T13:25:35.835" v="215" actId="6549"/>
          <ac:spMkLst>
            <pc:docMk/>
            <pc:sldMk cId="358456060" sldId="631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3:25:38.439" v="217" actId="6549"/>
          <ac:spMkLst>
            <pc:docMk/>
            <pc:sldMk cId="358456060" sldId="631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14853614-4CE8-4105-AFEE-478AFDEB22FF}" dt="2023-10-30T13:29:30.825" v="235" actId="20577"/>
        <pc:sldMkLst>
          <pc:docMk/>
          <pc:sldMk cId="4224476731" sldId="632"/>
        </pc:sldMkLst>
        <pc:spChg chg="mod">
          <ac:chgData name="NÝDRLE Pavel Ing." userId="d844defc-2987-4ff0-aed9-563c51eaca96" providerId="ADAL" clId="{14853614-4CE8-4105-AFEE-478AFDEB22FF}" dt="2023-10-30T13:29:30.825" v="235" actId="20577"/>
          <ac:spMkLst>
            <pc:docMk/>
            <pc:sldMk cId="4224476731" sldId="632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3:28:45.158" v="230" actId="6549"/>
          <ac:spMkLst>
            <pc:docMk/>
            <pc:sldMk cId="4224476731" sldId="632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14853614-4CE8-4105-AFEE-478AFDEB22FF}" dt="2023-10-30T13:30:37.911" v="257" actId="6549"/>
        <pc:sldMkLst>
          <pc:docMk/>
          <pc:sldMk cId="2472833585" sldId="633"/>
        </pc:sldMkLst>
        <pc:spChg chg="mod">
          <ac:chgData name="NÝDRLE Pavel Ing." userId="d844defc-2987-4ff0-aed9-563c51eaca96" providerId="ADAL" clId="{14853614-4CE8-4105-AFEE-478AFDEB22FF}" dt="2023-10-30T13:30:35.353" v="255" actId="6549"/>
          <ac:spMkLst>
            <pc:docMk/>
            <pc:sldMk cId="2472833585" sldId="633"/>
            <ac:spMk id="3" creationId="{00000000-0000-0000-0000-000000000000}"/>
          </ac:spMkLst>
        </pc:spChg>
        <pc:spChg chg="mod">
          <ac:chgData name="NÝDRLE Pavel Ing." userId="d844defc-2987-4ff0-aed9-563c51eaca96" providerId="ADAL" clId="{14853614-4CE8-4105-AFEE-478AFDEB22FF}" dt="2023-10-30T13:30:37.911" v="257" actId="6549"/>
          <ac:spMkLst>
            <pc:docMk/>
            <pc:sldMk cId="2472833585" sldId="633"/>
            <ac:spMk id="5" creationId="{15365052-7EAB-35B9-5732-455F3E288077}"/>
          </ac:spMkLst>
        </pc:spChg>
      </pc:sldChg>
    </pc:docChg>
  </pc:docChgLst>
  <pc:docChgLst>
    <pc:chgData name="NÝDRLE Pavel Ing." userId="d844defc-2987-4ff0-aed9-563c51eaca96" providerId="ADAL" clId="{AB4DEC29-8BB2-44EE-B7BE-E62489201A87}"/>
    <pc:docChg chg="undo redo custSel addSld delSld modSld sldOrd">
      <pc:chgData name="NÝDRLE Pavel Ing." userId="d844defc-2987-4ff0-aed9-563c51eaca96" providerId="ADAL" clId="{AB4DEC29-8BB2-44EE-B7BE-E62489201A87}" dt="2023-09-08T14:14:39.892" v="897" actId="11"/>
      <pc:docMkLst>
        <pc:docMk/>
      </pc:docMkLst>
      <pc:sldChg chg="delSp modSp mod">
        <pc:chgData name="NÝDRLE Pavel Ing." userId="d844defc-2987-4ff0-aed9-563c51eaca96" providerId="ADAL" clId="{AB4DEC29-8BB2-44EE-B7BE-E62489201A87}" dt="2023-09-08T10:42:49.929" v="369" actId="20577"/>
        <pc:sldMkLst>
          <pc:docMk/>
          <pc:sldMk cId="0" sldId="258"/>
        </pc:sldMkLst>
        <pc:spChg chg="mod">
          <ac:chgData name="NÝDRLE Pavel Ing." userId="d844defc-2987-4ff0-aed9-563c51eaca96" providerId="ADAL" clId="{AB4DEC29-8BB2-44EE-B7BE-E62489201A87}" dt="2023-09-08T10:42:49.929" v="369" actId="20577"/>
          <ac:spMkLst>
            <pc:docMk/>
            <pc:sldMk cId="0" sldId="258"/>
            <ac:spMk id="9" creationId="{00000000-0000-0000-0000-000000000000}"/>
          </ac:spMkLst>
        </pc:spChg>
        <pc:picChg chg="del">
          <ac:chgData name="NÝDRLE Pavel Ing." userId="d844defc-2987-4ff0-aed9-563c51eaca96" providerId="ADAL" clId="{AB4DEC29-8BB2-44EE-B7BE-E62489201A87}" dt="2023-09-08T10:41:51.861" v="364" actId="478"/>
          <ac:picMkLst>
            <pc:docMk/>
            <pc:sldMk cId="0" sldId="258"/>
            <ac:picMk id="5" creationId="{00000000-0000-0000-0000-000000000000}"/>
          </ac:picMkLst>
        </pc:picChg>
      </pc:sldChg>
      <pc:sldChg chg="delSp modSp mod">
        <pc:chgData name="NÝDRLE Pavel Ing." userId="d844defc-2987-4ff0-aed9-563c51eaca96" providerId="ADAL" clId="{AB4DEC29-8BB2-44EE-B7BE-E62489201A87}" dt="2023-09-08T10:34:59.888" v="212" actId="20577"/>
        <pc:sldMkLst>
          <pc:docMk/>
          <pc:sldMk cId="1192585809" sldId="334"/>
        </pc:sldMkLst>
        <pc:spChg chg="del mod">
          <ac:chgData name="NÝDRLE Pavel Ing." userId="d844defc-2987-4ff0-aed9-563c51eaca96" providerId="ADAL" clId="{AB4DEC29-8BB2-44EE-B7BE-E62489201A87}" dt="2023-09-08T10:28:09.553" v="3"/>
          <ac:spMkLst>
            <pc:docMk/>
            <pc:sldMk cId="1192585809" sldId="334"/>
            <ac:spMk id="2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0:33:15.686" v="171" actId="1076"/>
          <ac:spMkLst>
            <pc:docMk/>
            <pc:sldMk cId="1192585809" sldId="334"/>
            <ac:spMk id="3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0:34:59.888" v="212" actId="20577"/>
          <ac:spMkLst>
            <pc:docMk/>
            <pc:sldMk cId="1192585809" sldId="334"/>
            <ac:spMk id="4" creationId="{848C4A4D-B415-4D12-9981-54E57F81E571}"/>
          </ac:spMkLst>
        </pc:spChg>
        <pc:spChg chg="mod">
          <ac:chgData name="NÝDRLE Pavel Ing." userId="d844defc-2987-4ff0-aed9-563c51eaca96" providerId="ADAL" clId="{AB4DEC29-8BB2-44EE-B7BE-E62489201A87}" dt="2023-09-08T10:32:35.797" v="150" actId="1076"/>
          <ac:spMkLst>
            <pc:docMk/>
            <pc:sldMk cId="1192585809" sldId="334"/>
            <ac:spMk id="8" creationId="{00000000-0000-0000-0000-000000000000}"/>
          </ac:spMkLst>
        </pc:spChg>
        <pc:picChg chg="del">
          <ac:chgData name="NÝDRLE Pavel Ing." userId="d844defc-2987-4ff0-aed9-563c51eaca96" providerId="ADAL" clId="{AB4DEC29-8BB2-44EE-B7BE-E62489201A87}" dt="2023-09-08T10:28:09.551" v="1" actId="478"/>
          <ac:picMkLst>
            <pc:docMk/>
            <pc:sldMk cId="1192585809" sldId="334"/>
            <ac:picMk id="6" creationId="{00000000-0000-0000-0000-000000000000}"/>
          </ac:picMkLst>
        </pc:picChg>
      </pc:sldChg>
      <pc:sldChg chg="addSp delSp modSp mod">
        <pc:chgData name="NÝDRLE Pavel Ing." userId="d844defc-2987-4ff0-aed9-563c51eaca96" providerId="ADAL" clId="{AB4DEC29-8BB2-44EE-B7BE-E62489201A87}" dt="2023-09-08T12:27:52.723" v="549" actId="207"/>
        <pc:sldMkLst>
          <pc:docMk/>
          <pc:sldMk cId="3811460193" sldId="415"/>
        </pc:sldMkLst>
        <pc:spChg chg="mod">
          <ac:chgData name="NÝDRLE Pavel Ing." userId="d844defc-2987-4ff0-aed9-563c51eaca96" providerId="ADAL" clId="{AB4DEC29-8BB2-44EE-B7BE-E62489201A87}" dt="2023-09-08T12:12:11.312" v="416" actId="255"/>
          <ac:spMkLst>
            <pc:docMk/>
            <pc:sldMk cId="3811460193" sldId="415"/>
            <ac:spMk id="2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2:12:29.805" v="417" actId="255"/>
          <ac:spMkLst>
            <pc:docMk/>
            <pc:sldMk cId="3811460193" sldId="415"/>
            <ac:spMk id="3" creationId="{00000000-0000-0000-0000-000000000000}"/>
          </ac:spMkLst>
        </pc:spChg>
        <pc:spChg chg="add mod">
          <ac:chgData name="NÝDRLE Pavel Ing." userId="d844defc-2987-4ff0-aed9-563c51eaca96" providerId="ADAL" clId="{AB4DEC29-8BB2-44EE-B7BE-E62489201A87}" dt="2023-09-08T12:27:52.723" v="549" actId="207"/>
          <ac:spMkLst>
            <pc:docMk/>
            <pc:sldMk cId="3811460193" sldId="415"/>
            <ac:spMk id="6" creationId="{93BAEEBE-9D58-96B4-3A56-8261959FDB20}"/>
          </ac:spMkLst>
        </pc:spChg>
        <pc:picChg chg="del">
          <ac:chgData name="NÝDRLE Pavel Ing." userId="d844defc-2987-4ff0-aed9-563c51eaca96" providerId="ADAL" clId="{AB4DEC29-8BB2-44EE-B7BE-E62489201A87}" dt="2023-09-08T10:42:53.880" v="370" actId="478"/>
          <ac:picMkLst>
            <pc:docMk/>
            <pc:sldMk cId="3811460193" sldId="415"/>
            <ac:picMk id="5" creationId="{00000000-0000-0000-0000-000000000000}"/>
          </ac:picMkLst>
        </pc:picChg>
      </pc:sldChg>
      <pc:sldChg chg="delSp modSp add del mod">
        <pc:chgData name="NÝDRLE Pavel Ing." userId="d844defc-2987-4ff0-aed9-563c51eaca96" providerId="ADAL" clId="{AB4DEC29-8BB2-44EE-B7BE-E62489201A87}" dt="2023-09-08T10:35:09.375" v="213" actId="2696"/>
        <pc:sldMkLst>
          <pc:docMk/>
          <pc:sldMk cId="1676056475" sldId="466"/>
        </pc:sldMkLst>
        <pc:spChg chg="del mod">
          <ac:chgData name="NÝDRLE Pavel Ing." userId="d844defc-2987-4ff0-aed9-563c51eaca96" providerId="ADAL" clId="{AB4DEC29-8BB2-44EE-B7BE-E62489201A87}" dt="2023-09-08T10:34:42.635" v="195" actId="21"/>
          <ac:spMkLst>
            <pc:docMk/>
            <pc:sldMk cId="1676056475" sldId="466"/>
            <ac:spMk id="3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0:34:25.201" v="193"/>
          <ac:spMkLst>
            <pc:docMk/>
            <pc:sldMk cId="1676056475" sldId="466"/>
            <ac:spMk id="8" creationId="{00000000-0000-0000-0000-000000000000}"/>
          </ac:spMkLst>
        </pc:spChg>
      </pc:sldChg>
      <pc:sldChg chg="addSp delSp modSp add mod">
        <pc:chgData name="NÝDRLE Pavel Ing." userId="d844defc-2987-4ff0-aed9-563c51eaca96" providerId="ADAL" clId="{AB4DEC29-8BB2-44EE-B7BE-E62489201A87}" dt="2023-09-08T10:43:12.811" v="371" actId="20577"/>
        <pc:sldMkLst>
          <pc:docMk/>
          <pc:sldMk cId="2227262795" sldId="466"/>
        </pc:sldMkLst>
        <pc:spChg chg="add del">
          <ac:chgData name="NÝDRLE Pavel Ing." userId="d844defc-2987-4ff0-aed9-563c51eaca96" providerId="ADAL" clId="{AB4DEC29-8BB2-44EE-B7BE-E62489201A87}" dt="2023-09-08T10:35:49.650" v="221" actId="478"/>
          <ac:spMkLst>
            <pc:docMk/>
            <pc:sldMk cId="2227262795" sldId="466"/>
            <ac:spMk id="3" creationId="{00000000-0000-0000-0000-000000000000}"/>
          </ac:spMkLst>
        </pc:spChg>
        <pc:spChg chg="add del">
          <ac:chgData name="NÝDRLE Pavel Ing." userId="d844defc-2987-4ff0-aed9-563c51eaca96" providerId="ADAL" clId="{AB4DEC29-8BB2-44EE-B7BE-E62489201A87}" dt="2023-09-08T10:35:52.762" v="222" actId="478"/>
          <ac:spMkLst>
            <pc:docMk/>
            <pc:sldMk cId="2227262795" sldId="466"/>
            <ac:spMk id="4" creationId="{848C4A4D-B415-4D12-9981-54E57F81E571}"/>
          </ac:spMkLst>
        </pc:spChg>
        <pc:spChg chg="mod">
          <ac:chgData name="NÝDRLE Pavel Ing." userId="d844defc-2987-4ff0-aed9-563c51eaca96" providerId="ADAL" clId="{AB4DEC29-8BB2-44EE-B7BE-E62489201A87}" dt="2023-09-08T10:43:12.811" v="371" actId="20577"/>
          <ac:spMkLst>
            <pc:docMk/>
            <pc:sldMk cId="2227262795" sldId="466"/>
            <ac:spMk id="8" creationId="{00000000-0000-0000-0000-000000000000}"/>
          </ac:spMkLst>
        </pc:spChg>
        <pc:picChg chg="add del">
          <ac:chgData name="NÝDRLE Pavel Ing." userId="d844defc-2987-4ff0-aed9-563c51eaca96" providerId="ADAL" clId="{AB4DEC29-8BB2-44EE-B7BE-E62489201A87}" dt="2023-09-08T10:35:39.432" v="218"/>
          <ac:picMkLst>
            <pc:docMk/>
            <pc:sldMk cId="2227262795" sldId="466"/>
            <ac:picMk id="2" creationId="{3E53CEFD-494D-32C6-623F-8C64561AF2EE}"/>
          </ac:picMkLst>
        </pc:picChg>
      </pc:sldChg>
      <pc:sldChg chg="modSp add del mod">
        <pc:chgData name="NÝDRLE Pavel Ing." userId="d844defc-2987-4ff0-aed9-563c51eaca96" providerId="ADAL" clId="{AB4DEC29-8BB2-44EE-B7BE-E62489201A87}" dt="2023-09-08T12:15:45.649" v="421" actId="2696"/>
        <pc:sldMkLst>
          <pc:docMk/>
          <pc:sldMk cId="281424575" sldId="467"/>
        </pc:sldMkLst>
        <pc:spChg chg="mod">
          <ac:chgData name="NÝDRLE Pavel Ing." userId="d844defc-2987-4ff0-aed9-563c51eaca96" providerId="ADAL" clId="{AB4DEC29-8BB2-44EE-B7BE-E62489201A87}" dt="2023-09-08T12:15:39.152" v="420" actId="115"/>
          <ac:spMkLst>
            <pc:docMk/>
            <pc:sldMk cId="281424575" sldId="467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AB4DEC29-8BB2-44EE-B7BE-E62489201A87}" dt="2023-09-08T12:27:37.738" v="548" actId="207"/>
        <pc:sldMkLst>
          <pc:docMk/>
          <pc:sldMk cId="1744019744" sldId="467"/>
        </pc:sldMkLst>
        <pc:spChg chg="mod">
          <ac:chgData name="NÝDRLE Pavel Ing." userId="d844defc-2987-4ff0-aed9-563c51eaca96" providerId="ADAL" clId="{AB4DEC29-8BB2-44EE-B7BE-E62489201A87}" dt="2023-09-08T12:27:37.738" v="548" actId="207"/>
          <ac:spMkLst>
            <pc:docMk/>
            <pc:sldMk cId="1744019744" sldId="467"/>
            <ac:spMk id="6" creationId="{93BAEEBE-9D58-96B4-3A56-8261959FDB20}"/>
          </ac:spMkLst>
        </pc:spChg>
      </pc:sldChg>
      <pc:sldChg chg="modSp add del mod">
        <pc:chgData name="NÝDRLE Pavel Ing." userId="d844defc-2987-4ff0-aed9-563c51eaca96" providerId="ADAL" clId="{AB4DEC29-8BB2-44EE-B7BE-E62489201A87}" dt="2023-09-08T12:23:09.692" v="466" actId="2696"/>
        <pc:sldMkLst>
          <pc:docMk/>
          <pc:sldMk cId="113554837" sldId="468"/>
        </pc:sldMkLst>
        <pc:spChg chg="mod">
          <ac:chgData name="NÝDRLE Pavel Ing." userId="d844defc-2987-4ff0-aed9-563c51eaca96" providerId="ADAL" clId="{AB4DEC29-8BB2-44EE-B7BE-E62489201A87}" dt="2023-09-08T12:23:01.866" v="465" actId="6549"/>
          <ac:spMkLst>
            <pc:docMk/>
            <pc:sldMk cId="113554837" sldId="468"/>
            <ac:spMk id="6" creationId="{93BAEEBE-9D58-96B4-3A56-8261959FDB20}"/>
          </ac:spMkLst>
        </pc:spChg>
      </pc:sldChg>
      <pc:sldChg chg="modSp add mod modNotesTx">
        <pc:chgData name="NÝDRLE Pavel Ing." userId="d844defc-2987-4ff0-aed9-563c51eaca96" providerId="ADAL" clId="{AB4DEC29-8BB2-44EE-B7BE-E62489201A87}" dt="2023-09-08T12:32:43.289" v="589" actId="11"/>
        <pc:sldMkLst>
          <pc:docMk/>
          <pc:sldMk cId="3618766960" sldId="468"/>
        </pc:sldMkLst>
        <pc:spChg chg="mod">
          <ac:chgData name="NÝDRLE Pavel Ing." userId="d844defc-2987-4ff0-aed9-563c51eaca96" providerId="ADAL" clId="{AB4DEC29-8BB2-44EE-B7BE-E62489201A87}" dt="2023-09-08T12:30:47.920" v="579" actId="1076"/>
          <ac:spMkLst>
            <pc:docMk/>
            <pc:sldMk cId="3618766960" sldId="468"/>
            <ac:spMk id="3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2:32:43.289" v="589" actId="11"/>
          <ac:spMkLst>
            <pc:docMk/>
            <pc:sldMk cId="3618766960" sldId="468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AB4DEC29-8BB2-44EE-B7BE-E62489201A87}" dt="2023-09-08T13:53:38.663" v="860" actId="207"/>
        <pc:sldMkLst>
          <pc:docMk/>
          <pc:sldMk cId="2148608554" sldId="469"/>
        </pc:sldMkLst>
        <pc:spChg chg="mod">
          <ac:chgData name="NÝDRLE Pavel Ing." userId="d844defc-2987-4ff0-aed9-563c51eaca96" providerId="ADAL" clId="{AB4DEC29-8BB2-44EE-B7BE-E62489201A87}" dt="2023-09-08T12:36:53.328" v="631" actId="207"/>
          <ac:spMkLst>
            <pc:docMk/>
            <pc:sldMk cId="2148608554" sldId="469"/>
            <ac:spMk id="3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3:53:38.663" v="860" actId="207"/>
          <ac:spMkLst>
            <pc:docMk/>
            <pc:sldMk cId="2148608554" sldId="469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AB4DEC29-8BB2-44EE-B7BE-E62489201A87}" dt="2023-09-08T14:14:39.892" v="897" actId="11"/>
        <pc:sldMkLst>
          <pc:docMk/>
          <pc:sldMk cId="2363834419" sldId="470"/>
        </pc:sldMkLst>
        <pc:spChg chg="mod">
          <ac:chgData name="NÝDRLE Pavel Ing." userId="d844defc-2987-4ff0-aed9-563c51eaca96" providerId="ADAL" clId="{AB4DEC29-8BB2-44EE-B7BE-E62489201A87}" dt="2023-09-08T12:39:27.896" v="675" actId="207"/>
          <ac:spMkLst>
            <pc:docMk/>
            <pc:sldMk cId="2363834419" sldId="470"/>
            <ac:spMk id="3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4:14:39.892" v="897" actId="11"/>
          <ac:spMkLst>
            <pc:docMk/>
            <pc:sldMk cId="2363834419" sldId="470"/>
            <ac:spMk id="6" creationId="{93BAEEBE-9D58-96B4-3A56-8261959FDB20}"/>
          </ac:spMkLst>
        </pc:spChg>
      </pc:sldChg>
      <pc:sldChg chg="modSp add del mod">
        <pc:chgData name="NÝDRLE Pavel Ing." userId="d844defc-2987-4ff0-aed9-563c51eaca96" providerId="ADAL" clId="{AB4DEC29-8BB2-44EE-B7BE-E62489201A87}" dt="2023-09-08T12:37:04.720" v="632" actId="2696"/>
        <pc:sldMkLst>
          <pc:docMk/>
          <pc:sldMk cId="2979937906" sldId="470"/>
        </pc:sldMkLst>
        <pc:spChg chg="mod">
          <ac:chgData name="NÝDRLE Pavel Ing." userId="d844defc-2987-4ff0-aed9-563c51eaca96" providerId="ADAL" clId="{AB4DEC29-8BB2-44EE-B7BE-E62489201A87}" dt="2023-09-08T12:35:51.594" v="620" actId="6549"/>
          <ac:spMkLst>
            <pc:docMk/>
            <pc:sldMk cId="2979937906" sldId="470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AB4DEC29-8BB2-44EE-B7BE-E62489201A87}" dt="2023-09-08T13:11:26.454" v="788" actId="1076"/>
        <pc:sldMkLst>
          <pc:docMk/>
          <pc:sldMk cId="2007183086" sldId="471"/>
        </pc:sldMkLst>
        <pc:spChg chg="mod">
          <ac:chgData name="NÝDRLE Pavel Ing." userId="d844defc-2987-4ff0-aed9-563c51eaca96" providerId="ADAL" clId="{AB4DEC29-8BB2-44EE-B7BE-E62489201A87}" dt="2023-09-08T13:11:22.307" v="787" actId="207"/>
          <ac:spMkLst>
            <pc:docMk/>
            <pc:sldMk cId="2007183086" sldId="471"/>
            <ac:spMk id="2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3:08:50.564" v="753"/>
          <ac:spMkLst>
            <pc:docMk/>
            <pc:sldMk cId="2007183086" sldId="471"/>
            <ac:spMk id="3" creationId="{00000000-0000-0000-0000-000000000000}"/>
          </ac:spMkLst>
        </pc:spChg>
        <pc:spChg chg="mod">
          <ac:chgData name="NÝDRLE Pavel Ing." userId="d844defc-2987-4ff0-aed9-563c51eaca96" providerId="ADAL" clId="{AB4DEC29-8BB2-44EE-B7BE-E62489201A87}" dt="2023-09-08T13:11:26.454" v="788" actId="1076"/>
          <ac:spMkLst>
            <pc:docMk/>
            <pc:sldMk cId="2007183086" sldId="471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AB4DEC29-8BB2-44EE-B7BE-E62489201A87}" dt="2023-09-08T14:12:20.865" v="864" actId="11"/>
        <pc:sldMkLst>
          <pc:docMk/>
          <pc:sldMk cId="1783712230" sldId="472"/>
        </pc:sldMkLst>
        <pc:spChg chg="mod">
          <ac:chgData name="NÝDRLE Pavel Ing." userId="d844defc-2987-4ff0-aed9-563c51eaca96" providerId="ADAL" clId="{AB4DEC29-8BB2-44EE-B7BE-E62489201A87}" dt="2023-09-08T14:12:20.865" v="864" actId="11"/>
          <ac:spMkLst>
            <pc:docMk/>
            <pc:sldMk cId="1783712230" sldId="472"/>
            <ac:spMk id="6" creationId="{93BAEEBE-9D58-96B4-3A56-8261959FDB20}"/>
          </ac:spMkLst>
        </pc:spChg>
      </pc:sldChg>
      <pc:sldChg chg="modSp add del mod">
        <pc:chgData name="NÝDRLE Pavel Ing." userId="d844defc-2987-4ff0-aed9-563c51eaca96" providerId="ADAL" clId="{AB4DEC29-8BB2-44EE-B7BE-E62489201A87}" dt="2023-09-08T13:08:00.210" v="750" actId="2696"/>
        <pc:sldMkLst>
          <pc:docMk/>
          <pc:sldMk cId="4053984882" sldId="472"/>
        </pc:sldMkLst>
        <pc:spChg chg="mod">
          <ac:chgData name="NÝDRLE Pavel Ing." userId="d844defc-2987-4ff0-aed9-563c51eaca96" providerId="ADAL" clId="{AB4DEC29-8BB2-44EE-B7BE-E62489201A87}" dt="2023-09-08T13:06:24.564" v="731" actId="11"/>
          <ac:spMkLst>
            <pc:docMk/>
            <pc:sldMk cId="4053984882" sldId="472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AB4DEC29-8BB2-44EE-B7BE-E62489201A87}" dt="2023-09-08T13:19:17.194" v="855" actId="255"/>
        <pc:sldMkLst>
          <pc:docMk/>
          <pc:sldMk cId="522507500" sldId="473"/>
        </pc:sldMkLst>
        <pc:spChg chg="mod">
          <ac:chgData name="NÝDRLE Pavel Ing." userId="d844defc-2987-4ff0-aed9-563c51eaca96" providerId="ADAL" clId="{AB4DEC29-8BB2-44EE-B7BE-E62489201A87}" dt="2023-09-08T13:19:17.194" v="855" actId="255"/>
          <ac:spMkLst>
            <pc:docMk/>
            <pc:sldMk cId="522507500" sldId="473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AB4DEC29-8BB2-44EE-B7BE-E62489201A87}" dt="2023-09-08T14:14:10.517" v="887" actId="11"/>
        <pc:sldMkLst>
          <pc:docMk/>
          <pc:sldMk cId="658445089" sldId="474"/>
        </pc:sldMkLst>
        <pc:spChg chg="mod">
          <ac:chgData name="NÝDRLE Pavel Ing." userId="d844defc-2987-4ff0-aed9-563c51eaca96" providerId="ADAL" clId="{AB4DEC29-8BB2-44EE-B7BE-E62489201A87}" dt="2023-09-08T14:14:10.517" v="887" actId="11"/>
          <ac:spMkLst>
            <pc:docMk/>
            <pc:sldMk cId="658445089" sldId="474"/>
            <ac:spMk id="6" creationId="{93BAEEBE-9D58-96B4-3A56-8261959FDB20}"/>
          </ac:spMkLst>
        </pc:spChg>
      </pc:sldChg>
    </pc:docChg>
  </pc:docChgLst>
  <pc:docChgLst>
    <pc:chgData name="NÝDRLE Pavel Ing." userId="d844defc-2987-4ff0-aed9-563c51eaca96" providerId="ADAL" clId="{F638FAA3-DA9F-4BCB-AD7A-272F5FDC1E73}"/>
    <pc:docChg chg="undo custSel modSld">
      <pc:chgData name="NÝDRLE Pavel Ing." userId="d844defc-2987-4ff0-aed9-563c51eaca96" providerId="ADAL" clId="{F638FAA3-DA9F-4BCB-AD7A-272F5FDC1E73}" dt="2023-11-10T11:35:20.178" v="601" actId="20577"/>
      <pc:docMkLst>
        <pc:docMk/>
      </pc:docMkLst>
      <pc:sldChg chg="modSp mod">
        <pc:chgData name="NÝDRLE Pavel Ing." userId="d844defc-2987-4ff0-aed9-563c51eaca96" providerId="ADAL" clId="{F638FAA3-DA9F-4BCB-AD7A-272F5FDC1E73}" dt="2023-11-10T11:29:27.440" v="501" actId="207"/>
        <pc:sldMkLst>
          <pc:docMk/>
          <pc:sldMk cId="1192585809" sldId="334"/>
        </pc:sldMkLst>
        <pc:spChg chg="mod">
          <ac:chgData name="NÝDRLE Pavel Ing." userId="d844defc-2987-4ff0-aed9-563c51eaca96" providerId="ADAL" clId="{F638FAA3-DA9F-4BCB-AD7A-272F5FDC1E73}" dt="2023-11-10T11:29:27.440" v="501" actId="207"/>
          <ac:spMkLst>
            <pc:docMk/>
            <pc:sldMk cId="1192585809" sldId="334"/>
            <ac:spMk id="8" creationId="{00000000-0000-0000-0000-000000000000}"/>
          </ac:spMkLst>
        </pc:spChg>
      </pc:sldChg>
      <pc:sldChg chg="modSp mod">
        <pc:chgData name="NÝDRLE Pavel Ing." userId="d844defc-2987-4ff0-aed9-563c51eaca96" providerId="ADAL" clId="{F638FAA3-DA9F-4BCB-AD7A-272F5FDC1E73}" dt="2023-11-10T11:32:47.646" v="502" actId="207"/>
        <pc:sldMkLst>
          <pc:docMk/>
          <pc:sldMk cId="0" sldId="395"/>
        </pc:sldMkLst>
        <pc:spChg chg="mod">
          <ac:chgData name="NÝDRLE Pavel Ing." userId="d844defc-2987-4ff0-aed9-563c51eaca96" providerId="ADAL" clId="{F638FAA3-DA9F-4BCB-AD7A-272F5FDC1E73}" dt="2023-11-10T11:32:47.646" v="502" actId="207"/>
          <ac:spMkLst>
            <pc:docMk/>
            <pc:sldMk cId="0" sldId="395"/>
            <ac:spMk id="14" creationId="{89F19055-492A-4F6B-AC8E-0067BC9E3909}"/>
          </ac:spMkLst>
        </pc:spChg>
      </pc:sldChg>
      <pc:sldChg chg="modSp mod">
        <pc:chgData name="NÝDRLE Pavel Ing." userId="d844defc-2987-4ff0-aed9-563c51eaca96" providerId="ADAL" clId="{F638FAA3-DA9F-4BCB-AD7A-272F5FDC1E73}" dt="2023-11-10T11:32:53.150" v="503" actId="207"/>
        <pc:sldMkLst>
          <pc:docMk/>
          <pc:sldMk cId="0" sldId="594"/>
        </pc:sldMkLst>
        <pc:spChg chg="mod">
          <ac:chgData name="NÝDRLE Pavel Ing." userId="d844defc-2987-4ff0-aed9-563c51eaca96" providerId="ADAL" clId="{F638FAA3-DA9F-4BCB-AD7A-272F5FDC1E73}" dt="2023-11-10T11:32:53.150" v="503" actId="207"/>
          <ac:spMkLst>
            <pc:docMk/>
            <pc:sldMk cId="0" sldId="594"/>
            <ac:spMk id="37890" creationId="{00000000-0000-0000-0000-000000000000}"/>
          </ac:spMkLst>
        </pc:spChg>
      </pc:sldChg>
      <pc:sldChg chg="modSp mod">
        <pc:chgData name="NÝDRLE Pavel Ing." userId="d844defc-2987-4ff0-aed9-563c51eaca96" providerId="ADAL" clId="{F638FAA3-DA9F-4BCB-AD7A-272F5FDC1E73}" dt="2023-11-10T11:33:36.263" v="531" actId="20577"/>
        <pc:sldMkLst>
          <pc:docMk/>
          <pc:sldMk cId="2179542428" sldId="627"/>
        </pc:sldMkLst>
        <pc:spChg chg="mod">
          <ac:chgData name="NÝDRLE Pavel Ing." userId="d844defc-2987-4ff0-aed9-563c51eaca96" providerId="ADAL" clId="{F638FAA3-DA9F-4BCB-AD7A-272F5FDC1E73}" dt="2023-11-10T11:33:36.263" v="531" actId="20577"/>
          <ac:spMkLst>
            <pc:docMk/>
            <pc:sldMk cId="2179542428" sldId="627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F638FAA3-DA9F-4BCB-AD7A-272F5FDC1E73}" dt="2023-11-10T11:33:22.816" v="517" actId="20577"/>
        <pc:sldMkLst>
          <pc:docMk/>
          <pc:sldMk cId="1883499770" sldId="628"/>
        </pc:sldMkLst>
        <pc:spChg chg="mod">
          <ac:chgData name="NÝDRLE Pavel Ing." userId="d844defc-2987-4ff0-aed9-563c51eaca96" providerId="ADAL" clId="{F638FAA3-DA9F-4BCB-AD7A-272F5FDC1E73}" dt="2023-11-10T11:33:22.816" v="517" actId="20577"/>
          <ac:spMkLst>
            <pc:docMk/>
            <pc:sldMk cId="1883499770" sldId="628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F638FAA3-DA9F-4BCB-AD7A-272F5FDC1E73}" dt="2023-11-10T11:34:56.642" v="572" actId="20577"/>
        <pc:sldMkLst>
          <pc:docMk/>
          <pc:sldMk cId="2472833585" sldId="633"/>
        </pc:sldMkLst>
        <pc:spChg chg="mod">
          <ac:chgData name="NÝDRLE Pavel Ing." userId="d844defc-2987-4ff0-aed9-563c51eaca96" providerId="ADAL" clId="{F638FAA3-DA9F-4BCB-AD7A-272F5FDC1E73}" dt="2023-11-10T11:34:44.378" v="549" actId="6549"/>
          <ac:spMkLst>
            <pc:docMk/>
            <pc:sldMk cId="2472833585" sldId="633"/>
            <ac:spMk id="3" creationId="{00000000-0000-0000-0000-000000000000}"/>
          </ac:spMkLst>
        </pc:spChg>
        <pc:spChg chg="mod">
          <ac:chgData name="NÝDRLE Pavel Ing." userId="d844defc-2987-4ff0-aed9-563c51eaca96" providerId="ADAL" clId="{F638FAA3-DA9F-4BCB-AD7A-272F5FDC1E73}" dt="2023-11-10T11:34:56.642" v="572" actId="20577"/>
          <ac:spMkLst>
            <pc:docMk/>
            <pc:sldMk cId="2472833585" sldId="633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F638FAA3-DA9F-4BCB-AD7A-272F5FDC1E73}" dt="2023-11-10T11:35:07.953" v="576" actId="6549"/>
        <pc:sldMkLst>
          <pc:docMk/>
          <pc:sldMk cId="219923533" sldId="634"/>
        </pc:sldMkLst>
        <pc:spChg chg="mod">
          <ac:chgData name="NÝDRLE Pavel Ing." userId="d844defc-2987-4ff0-aed9-563c51eaca96" providerId="ADAL" clId="{F638FAA3-DA9F-4BCB-AD7A-272F5FDC1E73}" dt="2023-11-10T11:35:07.953" v="576" actId="6549"/>
          <ac:spMkLst>
            <pc:docMk/>
            <pc:sldMk cId="219923533" sldId="634"/>
            <ac:spMk id="3" creationId="{00000000-0000-0000-0000-000000000000}"/>
          </ac:spMkLst>
        </pc:spChg>
        <pc:spChg chg="mod">
          <ac:chgData name="NÝDRLE Pavel Ing." userId="d844defc-2987-4ff0-aed9-563c51eaca96" providerId="ADAL" clId="{F638FAA3-DA9F-4BCB-AD7A-272F5FDC1E73}" dt="2023-11-10T10:32:12.337" v="128" actId="20577"/>
          <ac:spMkLst>
            <pc:docMk/>
            <pc:sldMk cId="219923533" sldId="634"/>
            <ac:spMk id="5" creationId="{15365052-7EAB-35B9-5732-455F3E288077}"/>
          </ac:spMkLst>
        </pc:spChg>
      </pc:sldChg>
      <pc:sldChg chg="addSp delSp modSp mod">
        <pc:chgData name="NÝDRLE Pavel Ing." userId="d844defc-2987-4ff0-aed9-563c51eaca96" providerId="ADAL" clId="{F638FAA3-DA9F-4BCB-AD7A-272F5FDC1E73}" dt="2023-11-10T09:29:57.039" v="2"/>
        <pc:sldMkLst>
          <pc:docMk/>
          <pc:sldMk cId="4294734283" sldId="635"/>
        </pc:sldMkLst>
        <pc:spChg chg="add del">
          <ac:chgData name="NÝDRLE Pavel Ing." userId="d844defc-2987-4ff0-aed9-563c51eaca96" providerId="ADAL" clId="{F638FAA3-DA9F-4BCB-AD7A-272F5FDC1E73}" dt="2023-11-10T09:29:38.874" v="1" actId="22"/>
          <ac:spMkLst>
            <pc:docMk/>
            <pc:sldMk cId="4294734283" sldId="635"/>
            <ac:spMk id="5" creationId="{337BBC02-F9AA-20D7-41C3-42F7D6CB4E3A}"/>
          </ac:spMkLst>
        </pc:spChg>
        <pc:graphicFrameChg chg="add mod">
          <ac:chgData name="NÝDRLE Pavel Ing." userId="d844defc-2987-4ff0-aed9-563c51eaca96" providerId="ADAL" clId="{F638FAA3-DA9F-4BCB-AD7A-272F5FDC1E73}" dt="2023-11-10T09:29:57.039" v="2"/>
          <ac:graphicFrameMkLst>
            <pc:docMk/>
            <pc:sldMk cId="4294734283" sldId="635"/>
            <ac:graphicFrameMk id="7" creationId="{43406F98-87FF-F129-8CBC-B967455E1E1E}"/>
          </ac:graphicFrameMkLst>
        </pc:graphicFrameChg>
      </pc:sldChg>
      <pc:sldChg chg="addSp modSp mod">
        <pc:chgData name="NÝDRLE Pavel Ing." userId="d844defc-2987-4ff0-aed9-563c51eaca96" providerId="ADAL" clId="{F638FAA3-DA9F-4BCB-AD7A-272F5FDC1E73}" dt="2023-11-10T09:31:04.284" v="11" actId="14734"/>
        <pc:sldMkLst>
          <pc:docMk/>
          <pc:sldMk cId="1976730800" sldId="636"/>
        </pc:sldMkLst>
        <pc:graphicFrameChg chg="add mod modGraphic">
          <ac:chgData name="NÝDRLE Pavel Ing." userId="d844defc-2987-4ff0-aed9-563c51eaca96" providerId="ADAL" clId="{F638FAA3-DA9F-4BCB-AD7A-272F5FDC1E73}" dt="2023-11-10T09:31:04.284" v="11" actId="14734"/>
          <ac:graphicFrameMkLst>
            <pc:docMk/>
            <pc:sldMk cId="1976730800" sldId="636"/>
            <ac:graphicFrameMk id="4" creationId="{FF5A935E-4CB8-AA94-7F95-B785788D0A6E}"/>
          </ac:graphicFrameMkLst>
        </pc:graphicFrameChg>
      </pc:sldChg>
      <pc:sldChg chg="addSp delSp modSp mod">
        <pc:chgData name="NÝDRLE Pavel Ing." userId="d844defc-2987-4ff0-aed9-563c51eaca96" providerId="ADAL" clId="{F638FAA3-DA9F-4BCB-AD7A-272F5FDC1E73}" dt="2023-11-10T11:17:42.787" v="500" actId="255"/>
        <pc:sldMkLst>
          <pc:docMk/>
          <pc:sldMk cId="3016160928" sldId="637"/>
        </pc:sldMkLst>
        <pc:spChg chg="mod">
          <ac:chgData name="NÝDRLE Pavel Ing." userId="d844defc-2987-4ff0-aed9-563c51eaca96" providerId="ADAL" clId="{F638FAA3-DA9F-4BCB-AD7A-272F5FDC1E73}" dt="2023-11-10T10:34:49.739" v="205" actId="1076"/>
          <ac:spMkLst>
            <pc:docMk/>
            <pc:sldMk cId="3016160928" sldId="637"/>
            <ac:spMk id="5" creationId="{15365052-7EAB-35B9-5732-455F3E288077}"/>
          </ac:spMkLst>
        </pc:spChg>
        <pc:spChg chg="add del mod">
          <ac:chgData name="NÝDRLE Pavel Ing." userId="d844defc-2987-4ff0-aed9-563c51eaca96" providerId="ADAL" clId="{F638FAA3-DA9F-4BCB-AD7A-272F5FDC1E73}" dt="2023-11-10T10:33:57.464" v="169" actId="767"/>
          <ac:spMkLst>
            <pc:docMk/>
            <pc:sldMk cId="3016160928" sldId="637"/>
            <ac:spMk id="6" creationId="{EC3B33AA-A8AA-7FB9-F5D3-A080C50CD69B}"/>
          </ac:spMkLst>
        </pc:spChg>
        <pc:spChg chg="add mod">
          <ac:chgData name="NÝDRLE Pavel Ing." userId="d844defc-2987-4ff0-aed9-563c51eaca96" providerId="ADAL" clId="{F638FAA3-DA9F-4BCB-AD7A-272F5FDC1E73}" dt="2023-11-10T10:35:33.749" v="269" actId="20577"/>
          <ac:spMkLst>
            <pc:docMk/>
            <pc:sldMk cId="3016160928" sldId="637"/>
            <ac:spMk id="7" creationId="{A5EC15A7-0B4A-BA34-6F2A-F4BE4C5EF5FB}"/>
          </ac:spMkLst>
        </pc:spChg>
        <pc:graphicFrameChg chg="add del mod modGraphic">
          <ac:chgData name="NÝDRLE Pavel Ing." userId="d844defc-2987-4ff0-aed9-563c51eaca96" providerId="ADAL" clId="{F638FAA3-DA9F-4BCB-AD7A-272F5FDC1E73}" dt="2023-11-10T10:40:03.616" v="271" actId="478"/>
          <ac:graphicFrameMkLst>
            <pc:docMk/>
            <pc:sldMk cId="3016160928" sldId="637"/>
            <ac:graphicFrameMk id="4" creationId="{6CCEA7B3-D0EB-EE61-FAB5-EC71EF31D732}"/>
          </ac:graphicFrameMkLst>
        </pc:graphicFrameChg>
        <pc:graphicFrameChg chg="add del mod modGraphic">
          <ac:chgData name="NÝDRLE Pavel Ing." userId="d844defc-2987-4ff0-aed9-563c51eaca96" providerId="ADAL" clId="{F638FAA3-DA9F-4BCB-AD7A-272F5FDC1E73}" dt="2023-11-10T11:16:50.163" v="497" actId="478"/>
          <ac:graphicFrameMkLst>
            <pc:docMk/>
            <pc:sldMk cId="3016160928" sldId="637"/>
            <ac:graphicFrameMk id="8" creationId="{A3E822B0-50A5-A921-565A-D2BC54B4F67E}"/>
          </ac:graphicFrameMkLst>
        </pc:graphicFrameChg>
        <pc:graphicFrameChg chg="add mod modGraphic">
          <ac:chgData name="NÝDRLE Pavel Ing." userId="d844defc-2987-4ff0-aed9-563c51eaca96" providerId="ADAL" clId="{F638FAA3-DA9F-4BCB-AD7A-272F5FDC1E73}" dt="2023-11-10T11:17:42.787" v="500" actId="255"/>
          <ac:graphicFrameMkLst>
            <pc:docMk/>
            <pc:sldMk cId="3016160928" sldId="637"/>
            <ac:graphicFrameMk id="9" creationId="{B8D8AA18-EC37-39EE-9C54-F87B8D03901F}"/>
          </ac:graphicFrameMkLst>
        </pc:graphicFrameChg>
      </pc:sldChg>
      <pc:sldChg chg="addSp modSp mod modNotesTx">
        <pc:chgData name="NÝDRLE Pavel Ing." userId="d844defc-2987-4ff0-aed9-563c51eaca96" providerId="ADAL" clId="{F638FAA3-DA9F-4BCB-AD7A-272F5FDC1E73}" dt="2023-11-10T11:33:53.182" v="547" actId="20577"/>
        <pc:sldMkLst>
          <pc:docMk/>
          <pc:sldMk cId="1369954111" sldId="638"/>
        </pc:sldMkLst>
        <pc:spChg chg="mod">
          <ac:chgData name="NÝDRLE Pavel Ing." userId="d844defc-2987-4ff0-aed9-563c51eaca96" providerId="ADAL" clId="{F638FAA3-DA9F-4BCB-AD7A-272F5FDC1E73}" dt="2023-11-10T11:33:53.182" v="547" actId="20577"/>
          <ac:spMkLst>
            <pc:docMk/>
            <pc:sldMk cId="1369954111" sldId="638"/>
            <ac:spMk id="5" creationId="{15365052-7EAB-35B9-5732-455F3E288077}"/>
          </ac:spMkLst>
        </pc:spChg>
        <pc:spChg chg="add mod">
          <ac:chgData name="NÝDRLE Pavel Ing." userId="d844defc-2987-4ff0-aed9-563c51eaca96" providerId="ADAL" clId="{F638FAA3-DA9F-4BCB-AD7A-272F5FDC1E73}" dt="2023-11-10T11:10:14.807" v="411" actId="6549"/>
          <ac:spMkLst>
            <pc:docMk/>
            <pc:sldMk cId="1369954111" sldId="638"/>
            <ac:spMk id="6" creationId="{3A77FEE9-7308-0F59-30D9-68882496569C}"/>
          </ac:spMkLst>
        </pc:spChg>
        <pc:graphicFrameChg chg="add mod modGraphic">
          <ac:chgData name="NÝDRLE Pavel Ing." userId="d844defc-2987-4ff0-aed9-563c51eaca96" providerId="ADAL" clId="{F638FAA3-DA9F-4BCB-AD7A-272F5FDC1E73}" dt="2023-11-10T11:33:48.166" v="533" actId="1076"/>
          <ac:graphicFrameMkLst>
            <pc:docMk/>
            <pc:sldMk cId="1369954111" sldId="638"/>
            <ac:graphicFrameMk id="4" creationId="{9A809376-F5A3-892E-1833-31F3B8DC56A3}"/>
          </ac:graphicFrameMkLst>
        </pc:graphicFrameChg>
      </pc:sldChg>
      <pc:sldChg chg="addSp modSp mod">
        <pc:chgData name="NÝDRLE Pavel Ing." userId="d844defc-2987-4ff0-aed9-563c51eaca96" providerId="ADAL" clId="{F638FAA3-DA9F-4BCB-AD7A-272F5FDC1E73}" dt="2023-11-10T11:35:02.715" v="574" actId="6549"/>
        <pc:sldMkLst>
          <pc:docMk/>
          <pc:sldMk cId="959792121" sldId="639"/>
        </pc:sldMkLst>
        <pc:spChg chg="mod">
          <ac:chgData name="NÝDRLE Pavel Ing." userId="d844defc-2987-4ff0-aed9-563c51eaca96" providerId="ADAL" clId="{F638FAA3-DA9F-4BCB-AD7A-272F5FDC1E73}" dt="2023-11-10T11:35:02.715" v="574" actId="6549"/>
          <ac:spMkLst>
            <pc:docMk/>
            <pc:sldMk cId="959792121" sldId="639"/>
            <ac:spMk id="3" creationId="{00000000-0000-0000-0000-000000000000}"/>
          </ac:spMkLst>
        </pc:spChg>
        <pc:spChg chg="mod">
          <ac:chgData name="NÝDRLE Pavel Ing." userId="d844defc-2987-4ff0-aed9-563c51eaca96" providerId="ADAL" clId="{F638FAA3-DA9F-4BCB-AD7A-272F5FDC1E73}" dt="2023-11-10T10:31:38.059" v="44" actId="20577"/>
          <ac:spMkLst>
            <pc:docMk/>
            <pc:sldMk cId="959792121" sldId="639"/>
            <ac:spMk id="5" creationId="{15365052-7EAB-35B9-5732-455F3E288077}"/>
          </ac:spMkLst>
        </pc:spChg>
        <pc:graphicFrameChg chg="add mod">
          <ac:chgData name="NÝDRLE Pavel Ing." userId="d844defc-2987-4ff0-aed9-563c51eaca96" providerId="ADAL" clId="{F638FAA3-DA9F-4BCB-AD7A-272F5FDC1E73}" dt="2023-11-10T09:52:23.787" v="14" actId="1076"/>
          <ac:graphicFrameMkLst>
            <pc:docMk/>
            <pc:sldMk cId="959792121" sldId="639"/>
            <ac:graphicFrameMk id="4" creationId="{44983F81-7889-148F-CF50-39C6705EACE8}"/>
          </ac:graphicFrameMkLst>
        </pc:graphicFrameChg>
      </pc:sldChg>
      <pc:sldChg chg="addSp delSp modSp mod">
        <pc:chgData name="NÝDRLE Pavel Ing." userId="d844defc-2987-4ff0-aed9-563c51eaca96" providerId="ADAL" clId="{F638FAA3-DA9F-4BCB-AD7A-272F5FDC1E73}" dt="2023-11-10T11:35:20.178" v="601" actId="20577"/>
        <pc:sldMkLst>
          <pc:docMk/>
          <pc:sldMk cId="150270580" sldId="640"/>
        </pc:sldMkLst>
        <pc:spChg chg="mod">
          <ac:chgData name="NÝDRLE Pavel Ing." userId="d844defc-2987-4ff0-aed9-563c51eaca96" providerId="ADAL" clId="{F638FAA3-DA9F-4BCB-AD7A-272F5FDC1E73}" dt="2023-11-10T11:35:11.722" v="578" actId="6549"/>
          <ac:spMkLst>
            <pc:docMk/>
            <pc:sldMk cId="150270580" sldId="640"/>
            <ac:spMk id="3" creationId="{00000000-0000-0000-0000-000000000000}"/>
          </ac:spMkLst>
        </pc:spChg>
        <pc:spChg chg="mod">
          <ac:chgData name="NÝDRLE Pavel Ing." userId="d844defc-2987-4ff0-aed9-563c51eaca96" providerId="ADAL" clId="{F638FAA3-DA9F-4BCB-AD7A-272F5FDC1E73}" dt="2023-11-10T11:35:20.178" v="601" actId="20577"/>
          <ac:spMkLst>
            <pc:docMk/>
            <pc:sldMk cId="150270580" sldId="640"/>
            <ac:spMk id="5" creationId="{15365052-7EAB-35B9-5732-455F3E288077}"/>
          </ac:spMkLst>
        </pc:spChg>
        <pc:graphicFrameChg chg="add del mod modGraphic">
          <ac:chgData name="NÝDRLE Pavel Ing." userId="d844defc-2987-4ff0-aed9-563c51eaca96" providerId="ADAL" clId="{F638FAA3-DA9F-4BCB-AD7A-272F5FDC1E73}" dt="2023-11-10T10:00:51.257" v="19" actId="478"/>
          <ac:graphicFrameMkLst>
            <pc:docMk/>
            <pc:sldMk cId="150270580" sldId="640"/>
            <ac:graphicFrameMk id="4" creationId="{5950A2F0-1E52-D625-7CF8-B72579207D7B}"/>
          </ac:graphicFrameMkLst>
        </pc:graphicFrameChg>
        <pc:graphicFrameChg chg="add mod">
          <ac:chgData name="NÝDRLE Pavel Ing." userId="d844defc-2987-4ff0-aed9-563c51eaca96" providerId="ADAL" clId="{F638FAA3-DA9F-4BCB-AD7A-272F5FDC1E73}" dt="2023-11-10T10:01:06.604" v="21" actId="1076"/>
          <ac:graphicFrameMkLst>
            <pc:docMk/>
            <pc:sldMk cId="150270580" sldId="640"/>
            <ac:graphicFrameMk id="6" creationId="{F841476D-9C1B-2371-7159-314BF3989F32}"/>
          </ac:graphicFrameMkLst>
        </pc:graphicFrameChg>
      </pc:sldChg>
    </pc:docChg>
  </pc:docChgLst>
  <pc:docChgLst>
    <pc:chgData name="NÝDRLE Pavel Ing." userId="d844defc-2987-4ff0-aed9-563c51eaca96" providerId="ADAL" clId="{37F69215-2DC7-4D60-8279-8A7DC564A19A}"/>
    <pc:docChg chg="undo redo custSel addSld delSld modSld sldOrd">
      <pc:chgData name="NÝDRLE Pavel Ing." userId="d844defc-2987-4ff0-aed9-563c51eaca96" providerId="ADAL" clId="{37F69215-2DC7-4D60-8279-8A7DC564A19A}" dt="2023-09-19T14:32:53.978" v="1022" actId="207"/>
      <pc:docMkLst>
        <pc:docMk/>
      </pc:docMkLst>
      <pc:sldChg chg="del">
        <pc:chgData name="NÝDRLE Pavel Ing." userId="d844defc-2987-4ff0-aed9-563c51eaca96" providerId="ADAL" clId="{37F69215-2DC7-4D60-8279-8A7DC564A19A}" dt="2023-09-19T08:37:58.395" v="133" actId="2696"/>
        <pc:sldMkLst>
          <pc:docMk/>
          <pc:sldMk cId="1551319777" sldId="475"/>
        </pc:sldMkLst>
      </pc:sldChg>
      <pc:sldChg chg="add del">
        <pc:chgData name="NÝDRLE Pavel Ing." userId="d844defc-2987-4ff0-aed9-563c51eaca96" providerId="ADAL" clId="{37F69215-2DC7-4D60-8279-8A7DC564A19A}" dt="2023-09-19T08:38:04.963" v="135" actId="2696"/>
        <pc:sldMkLst>
          <pc:docMk/>
          <pc:sldMk cId="1659041314" sldId="476"/>
        </pc:sldMkLst>
      </pc:sldChg>
      <pc:sldChg chg="del">
        <pc:chgData name="NÝDRLE Pavel Ing." userId="d844defc-2987-4ff0-aed9-563c51eaca96" providerId="ADAL" clId="{37F69215-2DC7-4D60-8279-8A7DC564A19A}" dt="2023-09-19T10:49:53.040" v="669" actId="2696"/>
        <pc:sldMkLst>
          <pc:docMk/>
          <pc:sldMk cId="2663809546" sldId="478"/>
        </pc:sldMkLst>
      </pc:sldChg>
      <pc:sldChg chg="del">
        <pc:chgData name="NÝDRLE Pavel Ing." userId="d844defc-2987-4ff0-aed9-563c51eaca96" providerId="ADAL" clId="{37F69215-2DC7-4D60-8279-8A7DC564A19A}" dt="2023-09-19T10:49:57.584" v="670" actId="2696"/>
        <pc:sldMkLst>
          <pc:docMk/>
          <pc:sldMk cId="137832283" sldId="479"/>
        </pc:sldMkLst>
      </pc:sldChg>
      <pc:sldChg chg="del">
        <pc:chgData name="NÝDRLE Pavel Ing." userId="d844defc-2987-4ff0-aed9-563c51eaca96" providerId="ADAL" clId="{37F69215-2DC7-4D60-8279-8A7DC564A19A}" dt="2023-09-19T10:50:01.210" v="671" actId="2696"/>
        <pc:sldMkLst>
          <pc:docMk/>
          <pc:sldMk cId="2368908159" sldId="480"/>
        </pc:sldMkLst>
      </pc:sldChg>
      <pc:sldChg chg="del">
        <pc:chgData name="NÝDRLE Pavel Ing." userId="d844defc-2987-4ff0-aed9-563c51eaca96" providerId="ADAL" clId="{37F69215-2DC7-4D60-8279-8A7DC564A19A}" dt="2023-09-19T10:50:04.433" v="672" actId="2696"/>
        <pc:sldMkLst>
          <pc:docMk/>
          <pc:sldMk cId="2256339074" sldId="481"/>
        </pc:sldMkLst>
      </pc:sldChg>
      <pc:sldChg chg="del">
        <pc:chgData name="NÝDRLE Pavel Ing." userId="d844defc-2987-4ff0-aed9-563c51eaca96" providerId="ADAL" clId="{37F69215-2DC7-4D60-8279-8A7DC564A19A}" dt="2023-09-19T10:50:07.600" v="673" actId="2696"/>
        <pc:sldMkLst>
          <pc:docMk/>
          <pc:sldMk cId="1629010330" sldId="482"/>
        </pc:sldMkLst>
      </pc:sldChg>
      <pc:sldChg chg="del">
        <pc:chgData name="NÝDRLE Pavel Ing." userId="d844defc-2987-4ff0-aed9-563c51eaca96" providerId="ADAL" clId="{37F69215-2DC7-4D60-8279-8A7DC564A19A}" dt="2023-09-19T10:50:10.833" v="674" actId="2696"/>
        <pc:sldMkLst>
          <pc:docMk/>
          <pc:sldMk cId="801675316" sldId="483"/>
        </pc:sldMkLst>
      </pc:sldChg>
      <pc:sldChg chg="del">
        <pc:chgData name="NÝDRLE Pavel Ing." userId="d844defc-2987-4ff0-aed9-563c51eaca96" providerId="ADAL" clId="{37F69215-2DC7-4D60-8279-8A7DC564A19A}" dt="2023-09-19T10:50:14.308" v="675" actId="2696"/>
        <pc:sldMkLst>
          <pc:docMk/>
          <pc:sldMk cId="3857036903" sldId="484"/>
        </pc:sldMkLst>
      </pc:sldChg>
      <pc:sldChg chg="del">
        <pc:chgData name="NÝDRLE Pavel Ing." userId="d844defc-2987-4ff0-aed9-563c51eaca96" providerId="ADAL" clId="{37F69215-2DC7-4D60-8279-8A7DC564A19A}" dt="2023-09-19T10:50:22.537" v="678" actId="2696"/>
        <pc:sldMkLst>
          <pc:docMk/>
          <pc:sldMk cId="3306397353" sldId="485"/>
        </pc:sldMkLst>
      </pc:sldChg>
      <pc:sldChg chg="del">
        <pc:chgData name="NÝDRLE Pavel Ing." userId="d844defc-2987-4ff0-aed9-563c51eaca96" providerId="ADAL" clId="{37F69215-2DC7-4D60-8279-8A7DC564A19A}" dt="2023-09-19T10:50:27.297" v="679" actId="2696"/>
        <pc:sldMkLst>
          <pc:docMk/>
          <pc:sldMk cId="3140080198" sldId="486"/>
        </pc:sldMkLst>
      </pc:sldChg>
      <pc:sldChg chg="del">
        <pc:chgData name="NÝDRLE Pavel Ing." userId="d844defc-2987-4ff0-aed9-563c51eaca96" providerId="ADAL" clId="{37F69215-2DC7-4D60-8279-8A7DC564A19A}" dt="2023-09-19T10:50:30.625" v="680" actId="2696"/>
        <pc:sldMkLst>
          <pc:docMk/>
          <pc:sldMk cId="2319439251" sldId="487"/>
        </pc:sldMkLst>
      </pc:sldChg>
      <pc:sldChg chg="del">
        <pc:chgData name="NÝDRLE Pavel Ing." userId="d844defc-2987-4ff0-aed9-563c51eaca96" providerId="ADAL" clId="{37F69215-2DC7-4D60-8279-8A7DC564A19A}" dt="2023-09-19T10:50:35.578" v="681" actId="2696"/>
        <pc:sldMkLst>
          <pc:docMk/>
          <pc:sldMk cId="3229356377" sldId="488"/>
        </pc:sldMkLst>
      </pc:sldChg>
      <pc:sldChg chg="addSp delSp modSp add mod ord">
        <pc:chgData name="NÝDRLE Pavel Ing." userId="d844defc-2987-4ff0-aed9-563c51eaca96" providerId="ADAL" clId="{37F69215-2DC7-4D60-8279-8A7DC564A19A}" dt="2023-09-19T08:20:57.317" v="52" actId="207"/>
        <pc:sldMkLst>
          <pc:docMk/>
          <pc:sldMk cId="282256989" sldId="540"/>
        </pc:sldMkLst>
        <pc:spChg chg="mod">
          <ac:chgData name="NÝDRLE Pavel Ing." userId="d844defc-2987-4ff0-aed9-563c51eaca96" providerId="ADAL" clId="{37F69215-2DC7-4D60-8279-8A7DC564A19A}" dt="2023-09-19T08:20:45.564" v="50" actId="1076"/>
          <ac:spMkLst>
            <pc:docMk/>
            <pc:sldMk cId="282256989" sldId="540"/>
            <ac:spMk id="5" creationId="{15365052-7EAB-35B9-5732-455F3E288077}"/>
          </ac:spMkLst>
        </pc:spChg>
        <pc:spChg chg="add del mod">
          <ac:chgData name="NÝDRLE Pavel Ing." userId="d844defc-2987-4ff0-aed9-563c51eaca96" providerId="ADAL" clId="{37F69215-2DC7-4D60-8279-8A7DC564A19A}" dt="2023-09-19T08:15:46.394" v="19" actId="22"/>
          <ac:spMkLst>
            <pc:docMk/>
            <pc:sldMk cId="282256989" sldId="540"/>
            <ac:spMk id="6" creationId="{8531A616-9E50-CB8C-BD10-F5258F6FD475}"/>
          </ac:spMkLst>
        </pc:spChg>
        <pc:spChg chg="add mod">
          <ac:chgData name="NÝDRLE Pavel Ing." userId="d844defc-2987-4ff0-aed9-563c51eaca96" providerId="ADAL" clId="{37F69215-2DC7-4D60-8279-8A7DC564A19A}" dt="2023-09-19T08:20:52.330" v="51" actId="207"/>
          <ac:spMkLst>
            <pc:docMk/>
            <pc:sldMk cId="282256989" sldId="540"/>
            <ac:spMk id="8" creationId="{BD1B6A97-C1F1-99AE-D0BB-3434C5C84231}"/>
          </ac:spMkLst>
        </pc:spChg>
        <pc:spChg chg="add mod">
          <ac:chgData name="NÝDRLE Pavel Ing." userId="d844defc-2987-4ff0-aed9-563c51eaca96" providerId="ADAL" clId="{37F69215-2DC7-4D60-8279-8A7DC564A19A}" dt="2023-09-19T08:20:57.317" v="52" actId="207"/>
          <ac:spMkLst>
            <pc:docMk/>
            <pc:sldMk cId="282256989" sldId="540"/>
            <ac:spMk id="10" creationId="{EE83A995-EAEE-08E1-29B7-2A641155F7A8}"/>
          </ac:spMkLst>
        </pc:spChg>
      </pc:sldChg>
      <pc:sldChg chg="add del ord">
        <pc:chgData name="NÝDRLE Pavel Ing." userId="d844defc-2987-4ff0-aed9-563c51eaca96" providerId="ADAL" clId="{37F69215-2DC7-4D60-8279-8A7DC564A19A}" dt="2023-09-19T08:13:56.654" v="5" actId="2696"/>
        <pc:sldMkLst>
          <pc:docMk/>
          <pc:sldMk cId="1551506189" sldId="540"/>
        </pc:sldMkLst>
      </pc:sldChg>
      <pc:sldChg chg="modSp add mod ord">
        <pc:chgData name="NÝDRLE Pavel Ing." userId="d844defc-2987-4ff0-aed9-563c51eaca96" providerId="ADAL" clId="{37F69215-2DC7-4D60-8279-8A7DC564A19A}" dt="2023-09-19T08:30:39.510" v="86" actId="207"/>
        <pc:sldMkLst>
          <pc:docMk/>
          <pc:sldMk cId="53935203" sldId="541"/>
        </pc:sldMkLst>
        <pc:spChg chg="mod">
          <ac:chgData name="NÝDRLE Pavel Ing." userId="d844defc-2987-4ff0-aed9-563c51eaca96" providerId="ADAL" clId="{37F69215-2DC7-4D60-8279-8A7DC564A19A}" dt="2023-09-19T08:30:06.806" v="83" actId="113"/>
          <ac:spMkLst>
            <pc:docMk/>
            <pc:sldMk cId="53935203" sldId="541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08:30:39.510" v="86" actId="207"/>
          <ac:spMkLst>
            <pc:docMk/>
            <pc:sldMk cId="53935203" sldId="541"/>
            <ac:spMk id="5" creationId="{15365052-7EAB-35B9-5732-455F3E288077}"/>
          </ac:spMkLst>
        </pc:spChg>
      </pc:sldChg>
      <pc:sldChg chg="modSp add mod">
        <pc:chgData name="NÝDRLE Pavel Ing." userId="d844defc-2987-4ff0-aed9-563c51eaca96" providerId="ADAL" clId="{37F69215-2DC7-4D60-8279-8A7DC564A19A}" dt="2023-09-19T08:38:45.418" v="138" actId="207"/>
        <pc:sldMkLst>
          <pc:docMk/>
          <pc:sldMk cId="3310676471" sldId="542"/>
        </pc:sldMkLst>
        <pc:spChg chg="mod">
          <ac:chgData name="NÝDRLE Pavel Ing." userId="d844defc-2987-4ff0-aed9-563c51eaca96" providerId="ADAL" clId="{37F69215-2DC7-4D60-8279-8A7DC564A19A}" dt="2023-09-19T08:33:29.740" v="90" actId="20577"/>
          <ac:spMkLst>
            <pc:docMk/>
            <pc:sldMk cId="3310676471" sldId="542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08:38:45.418" v="138" actId="207"/>
          <ac:spMkLst>
            <pc:docMk/>
            <pc:sldMk cId="3310676471" sldId="542"/>
            <ac:spMk id="5" creationId="{15365052-7EAB-35B9-5732-455F3E288077}"/>
          </ac:spMkLst>
        </pc:spChg>
      </pc:sldChg>
      <pc:sldChg chg="add del">
        <pc:chgData name="NÝDRLE Pavel Ing." userId="d844defc-2987-4ff0-aed9-563c51eaca96" providerId="ADAL" clId="{37F69215-2DC7-4D60-8279-8A7DC564A19A}" dt="2023-09-19T08:39:23.189" v="140" actId="2890"/>
        <pc:sldMkLst>
          <pc:docMk/>
          <pc:sldMk cId="366412823" sldId="543"/>
        </pc:sldMkLst>
      </pc:sldChg>
      <pc:sldChg chg="modSp add mod">
        <pc:chgData name="NÝDRLE Pavel Ing." userId="d844defc-2987-4ff0-aed9-563c51eaca96" providerId="ADAL" clId="{37F69215-2DC7-4D60-8279-8A7DC564A19A}" dt="2023-09-19T08:41:41.434" v="161" actId="207"/>
        <pc:sldMkLst>
          <pc:docMk/>
          <pc:sldMk cId="559057009" sldId="543"/>
        </pc:sldMkLst>
        <pc:spChg chg="mod">
          <ac:chgData name="NÝDRLE Pavel Ing." userId="d844defc-2987-4ff0-aed9-563c51eaca96" providerId="ADAL" clId="{37F69215-2DC7-4D60-8279-8A7DC564A19A}" dt="2023-09-19T08:40:08.046" v="146"/>
          <ac:spMkLst>
            <pc:docMk/>
            <pc:sldMk cId="559057009" sldId="543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08:41:41.434" v="161" actId="207"/>
          <ac:spMkLst>
            <pc:docMk/>
            <pc:sldMk cId="559057009" sldId="543"/>
            <ac:spMk id="5" creationId="{15365052-7EAB-35B9-5732-455F3E288077}"/>
          </ac:spMkLst>
        </pc:spChg>
      </pc:sldChg>
      <pc:sldChg chg="add del ord">
        <pc:chgData name="NÝDRLE Pavel Ing." userId="d844defc-2987-4ff0-aed9-563c51eaca96" providerId="ADAL" clId="{37F69215-2DC7-4D60-8279-8A7DC564A19A}" dt="2023-09-19T08:39:48.964" v="144" actId="2696"/>
        <pc:sldMkLst>
          <pc:docMk/>
          <pc:sldMk cId="4178739369" sldId="543"/>
        </pc:sldMkLst>
      </pc:sldChg>
      <pc:sldChg chg="addSp delSp modSp add mod ord">
        <pc:chgData name="NÝDRLE Pavel Ing." userId="d844defc-2987-4ff0-aed9-563c51eaca96" providerId="ADAL" clId="{37F69215-2DC7-4D60-8279-8A7DC564A19A}" dt="2023-09-19T08:55:40.377" v="235" actId="20577"/>
        <pc:sldMkLst>
          <pc:docMk/>
          <pc:sldMk cId="3770266330" sldId="544"/>
        </pc:sldMkLst>
        <pc:spChg chg="mod">
          <ac:chgData name="NÝDRLE Pavel Ing." userId="d844defc-2987-4ff0-aed9-563c51eaca96" providerId="ADAL" clId="{37F69215-2DC7-4D60-8279-8A7DC564A19A}" dt="2023-09-19T08:55:40.377" v="235" actId="20577"/>
          <ac:spMkLst>
            <pc:docMk/>
            <pc:sldMk cId="3770266330" sldId="544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08:55:30.300" v="214" actId="6549"/>
          <ac:spMkLst>
            <pc:docMk/>
            <pc:sldMk cId="3770266330" sldId="544"/>
            <ac:spMk id="4" creationId="{97F31294-4385-8CAD-24C2-B9F18E62EBC3}"/>
          </ac:spMkLst>
        </pc:spChg>
        <pc:spChg chg="add mod">
          <ac:chgData name="NÝDRLE Pavel Ing." userId="d844defc-2987-4ff0-aed9-563c51eaca96" providerId="ADAL" clId="{37F69215-2DC7-4D60-8279-8A7DC564A19A}" dt="2023-09-19T08:52:28.544" v="195" actId="1076"/>
          <ac:spMkLst>
            <pc:docMk/>
            <pc:sldMk cId="3770266330" sldId="544"/>
            <ac:spMk id="7" creationId="{F90A8C42-C231-8616-62BE-3630BF2AC5C5}"/>
          </ac:spMkLst>
        </pc:spChg>
        <pc:spChg chg="add mod">
          <ac:chgData name="NÝDRLE Pavel Ing." userId="d844defc-2987-4ff0-aed9-563c51eaca96" providerId="ADAL" clId="{37F69215-2DC7-4D60-8279-8A7DC564A19A}" dt="2023-09-19T08:53:02.438" v="196" actId="1076"/>
          <ac:spMkLst>
            <pc:docMk/>
            <pc:sldMk cId="3770266330" sldId="544"/>
            <ac:spMk id="9" creationId="{9DF2A9FA-7D0E-2B65-9C3F-229D7EA22126}"/>
          </ac:spMkLst>
        </pc:spChg>
        <pc:spChg chg="add mod">
          <ac:chgData name="NÝDRLE Pavel Ing." userId="d844defc-2987-4ff0-aed9-563c51eaca96" providerId="ADAL" clId="{37F69215-2DC7-4D60-8279-8A7DC564A19A}" dt="2023-09-19T08:54:11.955" v="204" actId="207"/>
          <ac:spMkLst>
            <pc:docMk/>
            <pc:sldMk cId="3770266330" sldId="544"/>
            <ac:spMk id="15" creationId="{28F163B7-4014-E8DB-4C49-F08B2A988D9E}"/>
          </ac:spMkLst>
        </pc:spChg>
        <pc:spChg chg="add mod">
          <ac:chgData name="NÝDRLE Pavel Ing." userId="d844defc-2987-4ff0-aed9-563c51eaca96" providerId="ADAL" clId="{37F69215-2DC7-4D60-8279-8A7DC564A19A}" dt="2023-09-19T08:55:11.547" v="213" actId="207"/>
          <ac:spMkLst>
            <pc:docMk/>
            <pc:sldMk cId="3770266330" sldId="544"/>
            <ac:spMk id="17" creationId="{D064E9EA-9D87-A9A9-41D2-9882F0B52F46}"/>
          </ac:spMkLst>
        </pc:spChg>
        <pc:picChg chg="del mod">
          <ac:chgData name="NÝDRLE Pavel Ing." userId="d844defc-2987-4ff0-aed9-563c51eaca96" providerId="ADAL" clId="{37F69215-2DC7-4D60-8279-8A7DC564A19A}" dt="2023-09-19T08:51:55.769" v="189" actId="478"/>
          <ac:picMkLst>
            <pc:docMk/>
            <pc:sldMk cId="3770266330" sldId="544"/>
            <ac:picMk id="10" creationId="{FE73592F-7CF0-DED6-8AD3-7CBD7A812195}"/>
          </ac:picMkLst>
        </pc:picChg>
        <pc:picChg chg="add mod">
          <ac:chgData name="NÝDRLE Pavel Ing." userId="d844defc-2987-4ff0-aed9-563c51eaca96" providerId="ADAL" clId="{37F69215-2DC7-4D60-8279-8A7DC564A19A}" dt="2023-09-19T08:52:15.175" v="193" actId="1076"/>
          <ac:picMkLst>
            <pc:docMk/>
            <pc:sldMk cId="3770266330" sldId="544"/>
            <ac:picMk id="11" creationId="{E57F9395-AEAD-DA71-B857-439DA533D0C5}"/>
          </ac:picMkLst>
        </pc:picChg>
        <pc:picChg chg="add mod">
          <ac:chgData name="NÝDRLE Pavel Ing." userId="d844defc-2987-4ff0-aed9-563c51eaca96" providerId="ADAL" clId="{37F69215-2DC7-4D60-8279-8A7DC564A19A}" dt="2023-09-19T08:53:22.146" v="198" actId="1076"/>
          <ac:picMkLst>
            <pc:docMk/>
            <pc:sldMk cId="3770266330" sldId="544"/>
            <ac:picMk id="12" creationId="{6D927467-7897-CE5B-8DEA-6E062819AD7F}"/>
          </ac:picMkLst>
        </pc:picChg>
        <pc:picChg chg="add mod">
          <ac:chgData name="NÝDRLE Pavel Ing." userId="d844defc-2987-4ff0-aed9-563c51eaca96" providerId="ADAL" clId="{37F69215-2DC7-4D60-8279-8A7DC564A19A}" dt="2023-09-19T08:53:37.047" v="200" actId="1076"/>
          <ac:picMkLst>
            <pc:docMk/>
            <pc:sldMk cId="3770266330" sldId="544"/>
            <ac:picMk id="13" creationId="{B0A96D52-32F5-C123-D8E1-FCD68777327F}"/>
          </ac:picMkLst>
        </pc:picChg>
      </pc:sldChg>
      <pc:sldChg chg="addSp modSp add mod ord">
        <pc:chgData name="NÝDRLE Pavel Ing." userId="d844defc-2987-4ff0-aed9-563c51eaca96" providerId="ADAL" clId="{37F69215-2DC7-4D60-8279-8A7DC564A19A}" dt="2023-09-19T08:59:03.556" v="359" actId="207"/>
        <pc:sldMkLst>
          <pc:docMk/>
          <pc:sldMk cId="4262425551" sldId="545"/>
        </pc:sldMkLst>
        <pc:spChg chg="mod">
          <ac:chgData name="NÝDRLE Pavel Ing." userId="d844defc-2987-4ff0-aed9-563c51eaca96" providerId="ADAL" clId="{37F69215-2DC7-4D60-8279-8A7DC564A19A}" dt="2023-09-19T08:57:58.325" v="260" actId="6549"/>
          <ac:spMkLst>
            <pc:docMk/>
            <pc:sldMk cId="4262425551" sldId="545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08:59:03.556" v="359" actId="207"/>
          <ac:spMkLst>
            <pc:docMk/>
            <pc:sldMk cId="4262425551" sldId="545"/>
            <ac:spMk id="5" creationId="{15365052-7EAB-35B9-5732-455F3E288077}"/>
          </ac:spMkLst>
        </pc:spChg>
        <pc:spChg chg="add mod">
          <ac:chgData name="NÝDRLE Pavel Ing." userId="d844defc-2987-4ff0-aed9-563c51eaca96" providerId="ADAL" clId="{37F69215-2DC7-4D60-8279-8A7DC564A19A}" dt="2023-09-19T08:57:54.285" v="258" actId="1076"/>
          <ac:spMkLst>
            <pc:docMk/>
            <pc:sldMk cId="4262425551" sldId="545"/>
            <ac:spMk id="6" creationId="{9277AAB8-D246-E460-1A01-D68FA074D507}"/>
          </ac:spMkLst>
        </pc:spChg>
      </pc:sldChg>
      <pc:sldChg chg="addSp delSp modSp add mod">
        <pc:chgData name="NÝDRLE Pavel Ing." userId="d844defc-2987-4ff0-aed9-563c51eaca96" providerId="ADAL" clId="{37F69215-2DC7-4D60-8279-8A7DC564A19A}" dt="2023-09-19T09:02:08.588" v="382" actId="115"/>
        <pc:sldMkLst>
          <pc:docMk/>
          <pc:sldMk cId="1636009068" sldId="546"/>
        </pc:sldMkLst>
        <pc:spChg chg="mod">
          <ac:chgData name="NÝDRLE Pavel Ing." userId="d844defc-2987-4ff0-aed9-563c51eaca96" providerId="ADAL" clId="{37F69215-2DC7-4D60-8279-8A7DC564A19A}" dt="2023-09-19T08:59:38.721" v="361"/>
          <ac:spMkLst>
            <pc:docMk/>
            <pc:sldMk cId="1636009068" sldId="546"/>
            <ac:spMk id="3" creationId="{00000000-0000-0000-0000-000000000000}"/>
          </ac:spMkLst>
        </pc:spChg>
        <pc:spChg chg="add del">
          <ac:chgData name="NÝDRLE Pavel Ing." userId="d844defc-2987-4ff0-aed9-563c51eaca96" providerId="ADAL" clId="{37F69215-2DC7-4D60-8279-8A7DC564A19A}" dt="2023-09-19T09:00:19.058" v="368" actId="478"/>
          <ac:spMkLst>
            <pc:docMk/>
            <pc:sldMk cId="1636009068" sldId="546"/>
            <ac:spMk id="5" creationId="{15365052-7EAB-35B9-5732-455F3E288077}"/>
          </ac:spMkLst>
        </pc:spChg>
        <pc:spChg chg="mod">
          <ac:chgData name="NÝDRLE Pavel Ing." userId="d844defc-2987-4ff0-aed9-563c51eaca96" providerId="ADAL" clId="{37F69215-2DC7-4D60-8279-8A7DC564A19A}" dt="2023-09-19T09:02:08.588" v="382" actId="115"/>
          <ac:spMkLst>
            <pc:docMk/>
            <pc:sldMk cId="1636009068" sldId="546"/>
            <ac:spMk id="6" creationId="{9277AAB8-D246-E460-1A01-D68FA074D507}"/>
          </ac:spMkLst>
        </pc:spChg>
      </pc:sldChg>
      <pc:sldChg chg="addSp delSp modSp add mod">
        <pc:chgData name="NÝDRLE Pavel Ing." userId="d844defc-2987-4ff0-aed9-563c51eaca96" providerId="ADAL" clId="{37F69215-2DC7-4D60-8279-8A7DC564A19A}" dt="2023-09-19T09:04:40.980" v="396" actId="207"/>
        <pc:sldMkLst>
          <pc:docMk/>
          <pc:sldMk cId="4286139676" sldId="547"/>
        </pc:sldMkLst>
        <pc:spChg chg="mod">
          <ac:chgData name="NÝDRLE Pavel Ing." userId="d844defc-2987-4ff0-aed9-563c51eaca96" providerId="ADAL" clId="{37F69215-2DC7-4D60-8279-8A7DC564A19A}" dt="2023-09-19T09:04:40.980" v="396" actId="207"/>
          <ac:spMkLst>
            <pc:docMk/>
            <pc:sldMk cId="4286139676" sldId="547"/>
            <ac:spMk id="3" creationId="{00000000-0000-0000-0000-000000000000}"/>
          </ac:spMkLst>
        </pc:spChg>
        <pc:spChg chg="del">
          <ac:chgData name="NÝDRLE Pavel Ing." userId="d844defc-2987-4ff0-aed9-563c51eaca96" providerId="ADAL" clId="{37F69215-2DC7-4D60-8279-8A7DC564A19A}" dt="2023-09-19T09:03:46.398" v="389" actId="478"/>
          <ac:spMkLst>
            <pc:docMk/>
            <pc:sldMk cId="4286139676" sldId="547"/>
            <ac:spMk id="6" creationId="{9277AAB8-D246-E460-1A01-D68FA074D507}"/>
          </ac:spMkLst>
        </pc:spChg>
        <pc:picChg chg="add del">
          <ac:chgData name="NÝDRLE Pavel Ing." userId="d844defc-2987-4ff0-aed9-563c51eaca96" providerId="ADAL" clId="{37F69215-2DC7-4D60-8279-8A7DC564A19A}" dt="2023-09-19T09:03:33.144" v="386"/>
          <ac:picMkLst>
            <pc:docMk/>
            <pc:sldMk cId="4286139676" sldId="547"/>
            <ac:picMk id="4" creationId="{A3E5D4E6-BE90-1AB4-011A-0C9F64E15E6A}"/>
          </ac:picMkLst>
        </pc:picChg>
        <pc:picChg chg="add del">
          <ac:chgData name="NÝDRLE Pavel Ing." userId="d844defc-2987-4ff0-aed9-563c51eaca96" providerId="ADAL" clId="{37F69215-2DC7-4D60-8279-8A7DC564A19A}" dt="2023-09-19T09:03:42.571" v="388"/>
          <ac:picMkLst>
            <pc:docMk/>
            <pc:sldMk cId="4286139676" sldId="547"/>
            <ac:picMk id="5" creationId="{E885077D-05E4-66FE-B9CE-653ED76080AC}"/>
          </ac:picMkLst>
        </pc:picChg>
        <pc:picChg chg="add mod">
          <ac:chgData name="NÝDRLE Pavel Ing." userId="d844defc-2987-4ff0-aed9-563c51eaca96" providerId="ADAL" clId="{37F69215-2DC7-4D60-8279-8A7DC564A19A}" dt="2023-09-19T09:04:24.259" v="394" actId="1076"/>
          <ac:picMkLst>
            <pc:docMk/>
            <pc:sldMk cId="4286139676" sldId="547"/>
            <ac:picMk id="7" creationId="{4532AD5D-2FF4-E49A-7FC4-616B2707EDCE}"/>
          </ac:picMkLst>
        </pc:picChg>
      </pc:sldChg>
      <pc:sldChg chg="delSp modSp add mod ord">
        <pc:chgData name="NÝDRLE Pavel Ing." userId="d844defc-2987-4ff0-aed9-563c51eaca96" providerId="ADAL" clId="{37F69215-2DC7-4D60-8279-8A7DC564A19A}" dt="2023-09-19T09:05:57.888" v="406" actId="207"/>
        <pc:sldMkLst>
          <pc:docMk/>
          <pc:sldMk cId="1181547" sldId="548"/>
        </pc:sldMkLst>
        <pc:spChg chg="mod">
          <ac:chgData name="NÝDRLE Pavel Ing." userId="d844defc-2987-4ff0-aed9-563c51eaca96" providerId="ADAL" clId="{37F69215-2DC7-4D60-8279-8A7DC564A19A}" dt="2023-09-19T09:05:57.888" v="406" actId="207"/>
          <ac:spMkLst>
            <pc:docMk/>
            <pc:sldMk cId="1181547" sldId="548"/>
            <ac:spMk id="2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09:05:54.099" v="405" actId="255"/>
          <ac:spMkLst>
            <pc:docMk/>
            <pc:sldMk cId="1181547" sldId="548"/>
            <ac:spMk id="3" creationId="{00000000-0000-0000-0000-000000000000}"/>
          </ac:spMkLst>
        </pc:spChg>
        <pc:spChg chg="del mod">
          <ac:chgData name="NÝDRLE Pavel Ing." userId="d844defc-2987-4ff0-aed9-563c51eaca96" providerId="ADAL" clId="{37F69215-2DC7-4D60-8279-8A7DC564A19A}" dt="2023-09-19T09:05:34.727" v="402" actId="478"/>
          <ac:spMkLst>
            <pc:docMk/>
            <pc:sldMk cId="1181547" sldId="548"/>
            <ac:spMk id="6" creationId="{9277AAB8-D246-E460-1A01-D68FA074D507}"/>
          </ac:spMkLst>
        </pc:spChg>
      </pc:sldChg>
      <pc:sldChg chg="modSp add mod ord">
        <pc:chgData name="NÝDRLE Pavel Ing." userId="d844defc-2987-4ff0-aed9-563c51eaca96" providerId="ADAL" clId="{37F69215-2DC7-4D60-8279-8A7DC564A19A}" dt="2023-09-19T10:28:48.195" v="452" actId="20577"/>
        <pc:sldMkLst>
          <pc:docMk/>
          <pc:sldMk cId="228687417" sldId="549"/>
        </pc:sldMkLst>
        <pc:spChg chg="mod">
          <ac:chgData name="NÝDRLE Pavel Ing." userId="d844defc-2987-4ff0-aed9-563c51eaca96" providerId="ADAL" clId="{37F69215-2DC7-4D60-8279-8A7DC564A19A}" dt="2023-09-19T10:28:48.195" v="452" actId="20577"/>
          <ac:spMkLst>
            <pc:docMk/>
            <pc:sldMk cId="228687417" sldId="549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0:28:41.567" v="450" actId="14100"/>
          <ac:spMkLst>
            <pc:docMk/>
            <pc:sldMk cId="228687417" sldId="549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37F69215-2DC7-4D60-8279-8A7DC564A19A}" dt="2023-09-19T10:32:11.194" v="475" actId="20577"/>
        <pc:sldMkLst>
          <pc:docMk/>
          <pc:sldMk cId="982718550" sldId="550"/>
        </pc:sldMkLst>
        <pc:spChg chg="mod">
          <ac:chgData name="NÝDRLE Pavel Ing." userId="d844defc-2987-4ff0-aed9-563c51eaca96" providerId="ADAL" clId="{37F69215-2DC7-4D60-8279-8A7DC564A19A}" dt="2023-09-19T10:29:26.517" v="456" actId="20577"/>
          <ac:spMkLst>
            <pc:docMk/>
            <pc:sldMk cId="982718550" sldId="550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0:32:11.194" v="475" actId="20577"/>
          <ac:spMkLst>
            <pc:docMk/>
            <pc:sldMk cId="982718550" sldId="550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37F69215-2DC7-4D60-8279-8A7DC564A19A}" dt="2023-09-19T10:34:44.541" v="538" actId="207"/>
        <pc:sldMkLst>
          <pc:docMk/>
          <pc:sldMk cId="2173409958" sldId="551"/>
        </pc:sldMkLst>
        <pc:spChg chg="mod">
          <ac:chgData name="NÝDRLE Pavel Ing." userId="d844defc-2987-4ff0-aed9-563c51eaca96" providerId="ADAL" clId="{37F69215-2DC7-4D60-8279-8A7DC564A19A}" dt="2023-09-19T10:33:13.925" v="481" actId="20577"/>
          <ac:spMkLst>
            <pc:docMk/>
            <pc:sldMk cId="2173409958" sldId="551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0:34:44.541" v="538" actId="207"/>
          <ac:spMkLst>
            <pc:docMk/>
            <pc:sldMk cId="2173409958" sldId="551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37F69215-2DC7-4D60-8279-8A7DC564A19A}" dt="2023-09-19T10:37:38.573" v="569" actId="5793"/>
        <pc:sldMkLst>
          <pc:docMk/>
          <pc:sldMk cId="4028984999" sldId="552"/>
        </pc:sldMkLst>
        <pc:spChg chg="mod">
          <ac:chgData name="NÝDRLE Pavel Ing." userId="d844defc-2987-4ff0-aed9-563c51eaca96" providerId="ADAL" clId="{37F69215-2DC7-4D60-8279-8A7DC564A19A}" dt="2023-09-19T10:35:15.476" v="542" actId="20577"/>
          <ac:spMkLst>
            <pc:docMk/>
            <pc:sldMk cId="4028984999" sldId="552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0:37:38.573" v="569" actId="5793"/>
          <ac:spMkLst>
            <pc:docMk/>
            <pc:sldMk cId="4028984999" sldId="552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37F69215-2DC7-4D60-8279-8A7DC564A19A}" dt="2023-09-19T10:39:39.478" v="602" actId="1076"/>
        <pc:sldMkLst>
          <pc:docMk/>
          <pc:sldMk cId="3624791125" sldId="553"/>
        </pc:sldMkLst>
        <pc:spChg chg="mod">
          <ac:chgData name="NÝDRLE Pavel Ing." userId="d844defc-2987-4ff0-aed9-563c51eaca96" providerId="ADAL" clId="{37F69215-2DC7-4D60-8279-8A7DC564A19A}" dt="2023-09-19T10:38:13.224" v="573" actId="20577"/>
          <ac:spMkLst>
            <pc:docMk/>
            <pc:sldMk cId="3624791125" sldId="553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0:39:39.478" v="602" actId="1076"/>
          <ac:spMkLst>
            <pc:docMk/>
            <pc:sldMk cId="3624791125" sldId="553"/>
            <ac:spMk id="6" creationId="{9277AAB8-D246-E460-1A01-D68FA074D507}"/>
          </ac:spMkLst>
        </pc:spChg>
      </pc:sldChg>
      <pc:sldChg chg="modSp add del mod">
        <pc:chgData name="NÝDRLE Pavel Ing." userId="d844defc-2987-4ff0-aed9-563c51eaca96" providerId="ADAL" clId="{37F69215-2DC7-4D60-8279-8A7DC564A19A}" dt="2023-09-19T10:42:53.136" v="630" actId="1076"/>
        <pc:sldMkLst>
          <pc:docMk/>
          <pc:sldMk cId="2323180977" sldId="554"/>
        </pc:sldMkLst>
        <pc:spChg chg="mod">
          <ac:chgData name="NÝDRLE Pavel Ing." userId="d844defc-2987-4ff0-aed9-563c51eaca96" providerId="ADAL" clId="{37F69215-2DC7-4D60-8279-8A7DC564A19A}" dt="2023-09-19T10:41:03.845" v="614" actId="20577"/>
          <ac:spMkLst>
            <pc:docMk/>
            <pc:sldMk cId="2323180977" sldId="554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0:42:53.136" v="630" actId="1076"/>
          <ac:spMkLst>
            <pc:docMk/>
            <pc:sldMk cId="2323180977" sldId="554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37F69215-2DC7-4D60-8279-8A7DC564A19A}" dt="2023-09-19T10:47:18.177" v="664" actId="115"/>
        <pc:sldMkLst>
          <pc:docMk/>
          <pc:sldMk cId="3761488891" sldId="555"/>
        </pc:sldMkLst>
        <pc:spChg chg="mod">
          <ac:chgData name="NÝDRLE Pavel Ing." userId="d844defc-2987-4ff0-aed9-563c51eaca96" providerId="ADAL" clId="{37F69215-2DC7-4D60-8279-8A7DC564A19A}" dt="2023-09-19T10:43:38.952" v="634" actId="20577"/>
          <ac:spMkLst>
            <pc:docMk/>
            <pc:sldMk cId="3761488891" sldId="555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0:47:18.177" v="664" actId="115"/>
          <ac:spMkLst>
            <pc:docMk/>
            <pc:sldMk cId="3761488891" sldId="555"/>
            <ac:spMk id="6" creationId="{9277AAB8-D246-E460-1A01-D68FA074D507}"/>
          </ac:spMkLst>
        </pc:spChg>
      </pc:sldChg>
      <pc:sldChg chg="add del ord">
        <pc:chgData name="NÝDRLE Pavel Ing." userId="d844defc-2987-4ff0-aed9-563c51eaca96" providerId="ADAL" clId="{37F69215-2DC7-4D60-8279-8A7DC564A19A}" dt="2023-09-19T10:49:28.537" v="668" actId="2696"/>
        <pc:sldMkLst>
          <pc:docMk/>
          <pc:sldMk cId="1053294376" sldId="556"/>
        </pc:sldMkLst>
      </pc:sldChg>
      <pc:sldChg chg="addSp modSp add mod ord">
        <pc:chgData name="NÝDRLE Pavel Ing." userId="d844defc-2987-4ff0-aed9-563c51eaca96" providerId="ADAL" clId="{37F69215-2DC7-4D60-8279-8A7DC564A19A}" dt="2023-09-19T10:59:18.456" v="695" actId="207"/>
        <pc:sldMkLst>
          <pc:docMk/>
          <pc:sldMk cId="2232136741" sldId="556"/>
        </pc:sldMkLst>
        <pc:spChg chg="mod">
          <ac:chgData name="NÝDRLE Pavel Ing." userId="d844defc-2987-4ff0-aed9-563c51eaca96" providerId="ADAL" clId="{37F69215-2DC7-4D60-8279-8A7DC564A19A}" dt="2023-09-19T10:58:23.183" v="685"/>
          <ac:spMkLst>
            <pc:docMk/>
            <pc:sldMk cId="2232136741" sldId="556"/>
            <ac:spMk id="3" creationId="{00000000-0000-0000-0000-000000000000}"/>
          </ac:spMkLst>
        </pc:spChg>
        <pc:spChg chg="add mod">
          <ac:chgData name="NÝDRLE Pavel Ing." userId="d844defc-2987-4ff0-aed9-563c51eaca96" providerId="ADAL" clId="{37F69215-2DC7-4D60-8279-8A7DC564A19A}" dt="2023-09-19T10:59:18.456" v="695" actId="207"/>
          <ac:spMkLst>
            <pc:docMk/>
            <pc:sldMk cId="2232136741" sldId="556"/>
            <ac:spMk id="5" creationId="{0DA1D57C-C360-9FC4-4F62-215322F15606}"/>
          </ac:spMkLst>
        </pc:spChg>
      </pc:sldChg>
      <pc:sldChg chg="add del">
        <pc:chgData name="NÝDRLE Pavel Ing." userId="d844defc-2987-4ff0-aed9-563c51eaca96" providerId="ADAL" clId="{37F69215-2DC7-4D60-8279-8A7DC564A19A}" dt="2023-09-19T10:50:19.416" v="677" actId="2890"/>
        <pc:sldMkLst>
          <pc:docMk/>
          <pc:sldMk cId="2636695722" sldId="556"/>
        </pc:sldMkLst>
      </pc:sldChg>
      <pc:sldChg chg="modSp add mod ord">
        <pc:chgData name="NÝDRLE Pavel Ing." userId="d844defc-2987-4ff0-aed9-563c51eaca96" providerId="ADAL" clId="{37F69215-2DC7-4D60-8279-8A7DC564A19A}" dt="2023-09-19T13:45:17.612" v="777" actId="207"/>
        <pc:sldMkLst>
          <pc:docMk/>
          <pc:sldMk cId="1971360496" sldId="557"/>
        </pc:sldMkLst>
        <pc:spChg chg="mod">
          <ac:chgData name="NÝDRLE Pavel Ing." userId="d844defc-2987-4ff0-aed9-563c51eaca96" providerId="ADAL" clId="{37F69215-2DC7-4D60-8279-8A7DC564A19A}" dt="2023-09-19T13:39:59.155" v="701"/>
          <ac:spMkLst>
            <pc:docMk/>
            <pc:sldMk cId="1971360496" sldId="557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3:45:17.612" v="777" actId="207"/>
          <ac:spMkLst>
            <pc:docMk/>
            <pc:sldMk cId="1971360496" sldId="557"/>
            <ac:spMk id="6" creationId="{9277AAB8-D246-E460-1A01-D68FA074D507}"/>
          </ac:spMkLst>
        </pc:spChg>
      </pc:sldChg>
      <pc:sldChg chg="addSp modSp add mod">
        <pc:chgData name="NÝDRLE Pavel Ing." userId="d844defc-2987-4ff0-aed9-563c51eaca96" providerId="ADAL" clId="{37F69215-2DC7-4D60-8279-8A7DC564A19A}" dt="2023-09-19T13:49:42.119" v="808" actId="207"/>
        <pc:sldMkLst>
          <pc:docMk/>
          <pc:sldMk cId="3515107671" sldId="558"/>
        </pc:sldMkLst>
        <pc:spChg chg="mod">
          <ac:chgData name="NÝDRLE Pavel Ing." userId="d844defc-2987-4ff0-aed9-563c51eaca96" providerId="ADAL" clId="{37F69215-2DC7-4D60-8279-8A7DC564A19A}" dt="2023-09-19T13:45:58.128" v="779"/>
          <ac:spMkLst>
            <pc:docMk/>
            <pc:sldMk cId="3515107671" sldId="558"/>
            <ac:spMk id="3" creationId="{00000000-0000-0000-0000-000000000000}"/>
          </ac:spMkLst>
        </pc:spChg>
        <pc:spChg chg="add mod">
          <ac:chgData name="NÝDRLE Pavel Ing." userId="d844defc-2987-4ff0-aed9-563c51eaca96" providerId="ADAL" clId="{37F69215-2DC7-4D60-8279-8A7DC564A19A}" dt="2023-09-19T13:47:05.627" v="790" actId="115"/>
          <ac:spMkLst>
            <pc:docMk/>
            <pc:sldMk cId="3515107671" sldId="558"/>
            <ac:spMk id="5" creationId="{802833E0-A3F0-32C2-7C5C-38AB4ABD6BFC}"/>
          </ac:spMkLst>
        </pc:spChg>
        <pc:spChg chg="mod">
          <ac:chgData name="NÝDRLE Pavel Ing." userId="d844defc-2987-4ff0-aed9-563c51eaca96" providerId="ADAL" clId="{37F69215-2DC7-4D60-8279-8A7DC564A19A}" dt="2023-09-19T13:46:24.033" v="783" actId="122"/>
          <ac:spMkLst>
            <pc:docMk/>
            <pc:sldMk cId="3515107671" sldId="558"/>
            <ac:spMk id="6" creationId="{9277AAB8-D246-E460-1A01-D68FA074D507}"/>
          </ac:spMkLst>
        </pc:spChg>
        <pc:spChg chg="add mod">
          <ac:chgData name="NÝDRLE Pavel Ing." userId="d844defc-2987-4ff0-aed9-563c51eaca96" providerId="ADAL" clId="{37F69215-2DC7-4D60-8279-8A7DC564A19A}" dt="2023-09-19T13:49:42.119" v="808" actId="207"/>
          <ac:spMkLst>
            <pc:docMk/>
            <pc:sldMk cId="3515107671" sldId="558"/>
            <ac:spMk id="8" creationId="{289531D4-BB94-1227-95BB-755B545463D0}"/>
          </ac:spMkLst>
        </pc:spChg>
      </pc:sldChg>
      <pc:sldChg chg="delSp modSp add mod">
        <pc:chgData name="NÝDRLE Pavel Ing." userId="d844defc-2987-4ff0-aed9-563c51eaca96" providerId="ADAL" clId="{37F69215-2DC7-4D60-8279-8A7DC564A19A}" dt="2023-09-19T13:55:05.222" v="863" actId="1076"/>
        <pc:sldMkLst>
          <pc:docMk/>
          <pc:sldMk cId="493197708" sldId="559"/>
        </pc:sldMkLst>
        <pc:spChg chg="mod">
          <ac:chgData name="NÝDRLE Pavel Ing." userId="d844defc-2987-4ff0-aed9-563c51eaca96" providerId="ADAL" clId="{37F69215-2DC7-4D60-8279-8A7DC564A19A}" dt="2023-09-19T13:50:27.865" v="812" actId="6549"/>
          <ac:spMkLst>
            <pc:docMk/>
            <pc:sldMk cId="493197708" sldId="559"/>
            <ac:spMk id="3" creationId="{00000000-0000-0000-0000-000000000000}"/>
          </ac:spMkLst>
        </pc:spChg>
        <pc:spChg chg="del">
          <ac:chgData name="NÝDRLE Pavel Ing." userId="d844defc-2987-4ff0-aed9-563c51eaca96" providerId="ADAL" clId="{37F69215-2DC7-4D60-8279-8A7DC564A19A}" dt="2023-09-19T13:50:52.312" v="819" actId="478"/>
          <ac:spMkLst>
            <pc:docMk/>
            <pc:sldMk cId="493197708" sldId="559"/>
            <ac:spMk id="5" creationId="{802833E0-A3F0-32C2-7C5C-38AB4ABD6BFC}"/>
          </ac:spMkLst>
        </pc:spChg>
        <pc:spChg chg="mod">
          <ac:chgData name="NÝDRLE Pavel Ing." userId="d844defc-2987-4ff0-aed9-563c51eaca96" providerId="ADAL" clId="{37F69215-2DC7-4D60-8279-8A7DC564A19A}" dt="2023-09-19T13:55:05.222" v="863" actId="1076"/>
          <ac:spMkLst>
            <pc:docMk/>
            <pc:sldMk cId="493197708" sldId="559"/>
            <ac:spMk id="6" creationId="{9277AAB8-D246-E460-1A01-D68FA074D507}"/>
          </ac:spMkLst>
        </pc:spChg>
        <pc:spChg chg="del">
          <ac:chgData name="NÝDRLE Pavel Ing." userId="d844defc-2987-4ff0-aed9-563c51eaca96" providerId="ADAL" clId="{37F69215-2DC7-4D60-8279-8A7DC564A19A}" dt="2023-09-19T13:50:54.393" v="820" actId="478"/>
          <ac:spMkLst>
            <pc:docMk/>
            <pc:sldMk cId="493197708" sldId="559"/>
            <ac:spMk id="8" creationId="{289531D4-BB94-1227-95BB-755B545463D0}"/>
          </ac:spMkLst>
        </pc:spChg>
      </pc:sldChg>
      <pc:sldChg chg="modSp add mod">
        <pc:chgData name="NÝDRLE Pavel Ing." userId="d844defc-2987-4ff0-aed9-563c51eaca96" providerId="ADAL" clId="{37F69215-2DC7-4D60-8279-8A7DC564A19A}" dt="2023-09-19T14:22:37.921" v="887" actId="207"/>
        <pc:sldMkLst>
          <pc:docMk/>
          <pc:sldMk cId="2125477914" sldId="560"/>
        </pc:sldMkLst>
        <pc:spChg chg="mod">
          <ac:chgData name="NÝDRLE Pavel Ing." userId="d844defc-2987-4ff0-aed9-563c51eaca96" providerId="ADAL" clId="{37F69215-2DC7-4D60-8279-8A7DC564A19A}" dt="2023-09-19T14:19:21.855" v="867" actId="6549"/>
          <ac:spMkLst>
            <pc:docMk/>
            <pc:sldMk cId="2125477914" sldId="560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4:22:37.921" v="887" actId="207"/>
          <ac:spMkLst>
            <pc:docMk/>
            <pc:sldMk cId="2125477914" sldId="560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37F69215-2DC7-4D60-8279-8A7DC564A19A}" dt="2023-09-19T14:28:05.663" v="964" actId="947"/>
        <pc:sldMkLst>
          <pc:docMk/>
          <pc:sldMk cId="3699727385" sldId="561"/>
        </pc:sldMkLst>
        <pc:spChg chg="mod">
          <ac:chgData name="NÝDRLE Pavel Ing." userId="d844defc-2987-4ff0-aed9-563c51eaca96" providerId="ADAL" clId="{37F69215-2DC7-4D60-8279-8A7DC564A19A}" dt="2023-09-19T14:23:08.402" v="891" actId="6549"/>
          <ac:spMkLst>
            <pc:docMk/>
            <pc:sldMk cId="3699727385" sldId="561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4:28:05.663" v="964" actId="947"/>
          <ac:spMkLst>
            <pc:docMk/>
            <pc:sldMk cId="3699727385" sldId="561"/>
            <ac:spMk id="6" creationId="{9277AAB8-D246-E460-1A01-D68FA074D507}"/>
          </ac:spMkLst>
        </pc:spChg>
      </pc:sldChg>
      <pc:sldChg chg="modSp add mod">
        <pc:chgData name="NÝDRLE Pavel Ing." userId="d844defc-2987-4ff0-aed9-563c51eaca96" providerId="ADAL" clId="{37F69215-2DC7-4D60-8279-8A7DC564A19A}" dt="2023-09-19T14:29:17.547" v="971" actId="947"/>
        <pc:sldMkLst>
          <pc:docMk/>
          <pc:sldMk cId="3807455398" sldId="562"/>
        </pc:sldMkLst>
        <pc:spChg chg="mod">
          <ac:chgData name="NÝDRLE Pavel Ing." userId="d844defc-2987-4ff0-aed9-563c51eaca96" providerId="ADAL" clId="{37F69215-2DC7-4D60-8279-8A7DC564A19A}" dt="2023-09-19T14:27:22.028" v="960" actId="6549"/>
          <ac:spMkLst>
            <pc:docMk/>
            <pc:sldMk cId="3807455398" sldId="562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4:29:17.547" v="971" actId="947"/>
          <ac:spMkLst>
            <pc:docMk/>
            <pc:sldMk cId="3807455398" sldId="562"/>
            <ac:spMk id="6" creationId="{9277AAB8-D246-E460-1A01-D68FA074D507}"/>
          </ac:spMkLst>
        </pc:spChg>
      </pc:sldChg>
      <pc:sldChg chg="addSp delSp modSp add mod">
        <pc:chgData name="NÝDRLE Pavel Ing." userId="d844defc-2987-4ff0-aed9-563c51eaca96" providerId="ADAL" clId="{37F69215-2DC7-4D60-8279-8A7DC564A19A}" dt="2023-09-19T14:32:53.978" v="1022" actId="207"/>
        <pc:sldMkLst>
          <pc:docMk/>
          <pc:sldMk cId="4156814912" sldId="563"/>
        </pc:sldMkLst>
        <pc:spChg chg="mod">
          <ac:chgData name="NÝDRLE Pavel Ing." userId="d844defc-2987-4ff0-aed9-563c51eaca96" providerId="ADAL" clId="{37F69215-2DC7-4D60-8279-8A7DC564A19A}" dt="2023-09-19T14:29:44.384" v="975" actId="6549"/>
          <ac:spMkLst>
            <pc:docMk/>
            <pc:sldMk cId="4156814912" sldId="563"/>
            <ac:spMk id="3" creationId="{00000000-0000-0000-0000-000000000000}"/>
          </ac:spMkLst>
        </pc:spChg>
        <pc:spChg chg="mod">
          <ac:chgData name="NÝDRLE Pavel Ing." userId="d844defc-2987-4ff0-aed9-563c51eaca96" providerId="ADAL" clId="{37F69215-2DC7-4D60-8279-8A7DC564A19A}" dt="2023-09-19T14:32:53.978" v="1022" actId="207"/>
          <ac:spMkLst>
            <pc:docMk/>
            <pc:sldMk cId="4156814912" sldId="563"/>
            <ac:spMk id="6" creationId="{9277AAB8-D246-E460-1A01-D68FA074D507}"/>
          </ac:spMkLst>
        </pc:spChg>
        <pc:picChg chg="add del">
          <ac:chgData name="NÝDRLE Pavel Ing." userId="d844defc-2987-4ff0-aed9-563c51eaca96" providerId="ADAL" clId="{37F69215-2DC7-4D60-8279-8A7DC564A19A}" dt="2023-09-19T14:31:35.442" v="995" actId="22"/>
          <ac:picMkLst>
            <pc:docMk/>
            <pc:sldMk cId="4156814912" sldId="563"/>
            <ac:picMk id="5" creationId="{0C161FCF-8577-CD4E-58AB-E80C0FBB1EC2}"/>
          </ac:picMkLst>
        </pc:picChg>
      </pc:sldChg>
    </pc:docChg>
  </pc:docChgLst>
  <pc:docChgLst>
    <pc:chgData name="NÝDRLE Pavel Ing." userId="d844defc-2987-4ff0-aed9-563c51eaca96" providerId="ADAL" clId="{55AEAC53-9E6B-40D0-917F-0CC384189CAB}"/>
    <pc:docChg chg="undo custSel addSld delSld modSld sldOrd">
      <pc:chgData name="NÝDRLE Pavel Ing." userId="d844defc-2987-4ff0-aed9-563c51eaca96" providerId="ADAL" clId="{55AEAC53-9E6B-40D0-917F-0CC384189CAB}" dt="2023-09-15T13:33:48.470" v="822" actId="2696"/>
      <pc:docMkLst>
        <pc:docMk/>
      </pc:docMkLst>
      <pc:sldChg chg="add del">
        <pc:chgData name="NÝDRLE Pavel Ing." userId="d844defc-2987-4ff0-aed9-563c51eaca96" providerId="ADAL" clId="{55AEAC53-9E6B-40D0-917F-0CC384189CAB}" dt="2023-09-15T13:33:41.988" v="821" actId="2696"/>
        <pc:sldMkLst>
          <pc:docMk/>
          <pc:sldMk cId="1551319777" sldId="475"/>
        </pc:sldMkLst>
      </pc:sldChg>
      <pc:sldChg chg="add del">
        <pc:chgData name="NÝDRLE Pavel Ing." userId="d844defc-2987-4ff0-aed9-563c51eaca96" providerId="ADAL" clId="{55AEAC53-9E6B-40D0-917F-0CC384189CAB}" dt="2023-09-15T13:33:48.470" v="822" actId="2696"/>
        <pc:sldMkLst>
          <pc:docMk/>
          <pc:sldMk cId="1505162605" sldId="477"/>
        </pc:sldMkLst>
      </pc:sldChg>
      <pc:sldChg chg="add del ord">
        <pc:chgData name="NÝDRLE Pavel Ing." userId="d844defc-2987-4ff0-aed9-563c51eaca96" providerId="ADAL" clId="{55AEAC53-9E6B-40D0-917F-0CC384189CAB}" dt="2023-09-15T07:08:34.674" v="11" actId="2696"/>
        <pc:sldMkLst>
          <pc:docMk/>
          <pc:sldMk cId="37847878" sldId="513"/>
        </pc:sldMkLst>
      </pc:sldChg>
      <pc:sldChg chg="modSp add mod ord">
        <pc:chgData name="NÝDRLE Pavel Ing." userId="d844defc-2987-4ff0-aed9-563c51eaca96" providerId="ADAL" clId="{55AEAC53-9E6B-40D0-917F-0CC384189CAB}" dt="2023-09-15T07:09:42.505" v="23"/>
        <pc:sldMkLst>
          <pc:docMk/>
          <pc:sldMk cId="862448762" sldId="513"/>
        </pc:sldMkLst>
        <pc:spChg chg="mod">
          <ac:chgData name="NÝDRLE Pavel Ing." userId="d844defc-2987-4ff0-aed9-563c51eaca96" providerId="ADAL" clId="{55AEAC53-9E6B-40D0-917F-0CC384189CAB}" dt="2023-09-15T07:09:42.505" v="23"/>
          <ac:spMkLst>
            <pc:docMk/>
            <pc:sldMk cId="862448762" sldId="513"/>
            <ac:spMk id="2" creationId="{00000000-0000-0000-0000-000000000000}"/>
          </ac:spMkLst>
        </pc:spChg>
      </pc:sldChg>
      <pc:sldChg chg="modSp add mod">
        <pc:chgData name="NÝDRLE Pavel Ing." userId="d844defc-2987-4ff0-aed9-563c51eaca96" providerId="ADAL" clId="{55AEAC53-9E6B-40D0-917F-0CC384189CAB}" dt="2023-09-15T07:11:01.971" v="28" actId="115"/>
        <pc:sldMkLst>
          <pc:docMk/>
          <pc:sldMk cId="1084832401" sldId="514"/>
        </pc:sldMkLst>
        <pc:spChg chg="mod">
          <ac:chgData name="NÝDRLE Pavel Ing." userId="d844defc-2987-4ff0-aed9-563c51eaca96" providerId="ADAL" clId="{55AEAC53-9E6B-40D0-917F-0CC384189CAB}" dt="2023-09-15T07:11:01.971" v="28" actId="115"/>
          <ac:spMkLst>
            <pc:docMk/>
            <pc:sldMk cId="1084832401" sldId="514"/>
            <ac:spMk id="2" creationId="{00000000-0000-0000-0000-00000000000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7:14:24.862" v="68" actId="207"/>
        <pc:sldMkLst>
          <pc:docMk/>
          <pc:sldMk cId="438815488" sldId="515"/>
        </pc:sldMkLst>
        <pc:spChg chg="mod">
          <ac:chgData name="NÝDRLE Pavel Ing." userId="d844defc-2987-4ff0-aed9-563c51eaca96" providerId="ADAL" clId="{55AEAC53-9E6B-40D0-917F-0CC384189CAB}" dt="2023-09-15T07:12:42.619" v="55" actId="207"/>
          <ac:spMkLst>
            <pc:docMk/>
            <pc:sldMk cId="438815488" sldId="515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7:14:24.862" v="68" actId="207"/>
          <ac:spMkLst>
            <pc:docMk/>
            <pc:sldMk cId="438815488" sldId="515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8:27:16.792" v="77" actId="5793"/>
        <pc:sldMkLst>
          <pc:docMk/>
          <pc:sldMk cId="3399394100" sldId="516"/>
        </pc:sldMkLst>
        <pc:spChg chg="mod">
          <ac:chgData name="NÝDRLE Pavel Ing." userId="d844defc-2987-4ff0-aed9-563c51eaca96" providerId="ADAL" clId="{55AEAC53-9E6B-40D0-917F-0CC384189CAB}" dt="2023-09-15T08:26:58.085" v="74"/>
          <ac:spMkLst>
            <pc:docMk/>
            <pc:sldMk cId="3399394100" sldId="516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8:27:16.792" v="77" actId="5793"/>
          <ac:spMkLst>
            <pc:docMk/>
            <pc:sldMk cId="3399394100" sldId="516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8:30:43.088" v="119" actId="207"/>
        <pc:sldMkLst>
          <pc:docMk/>
          <pc:sldMk cId="993421719" sldId="517"/>
        </pc:sldMkLst>
        <pc:spChg chg="mod">
          <ac:chgData name="NÝDRLE Pavel Ing." userId="d844defc-2987-4ff0-aed9-563c51eaca96" providerId="ADAL" clId="{55AEAC53-9E6B-40D0-917F-0CC384189CAB}" dt="2023-09-15T08:28:13.746" v="102" actId="207"/>
          <ac:spMkLst>
            <pc:docMk/>
            <pc:sldMk cId="993421719" sldId="517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8:30:43.088" v="119" actId="207"/>
          <ac:spMkLst>
            <pc:docMk/>
            <pc:sldMk cId="993421719" sldId="517"/>
            <ac:spMk id="5" creationId="{15365052-7EAB-35B9-5732-455F3E288077}"/>
          </ac:spMkLst>
        </pc:spChg>
      </pc:sldChg>
      <pc:sldChg chg="addSp delSp modSp add mod">
        <pc:chgData name="NÝDRLE Pavel Ing." userId="d844defc-2987-4ff0-aed9-563c51eaca96" providerId="ADAL" clId="{55AEAC53-9E6B-40D0-917F-0CC384189CAB}" dt="2023-09-15T08:36:26.333" v="203" actId="20577"/>
        <pc:sldMkLst>
          <pc:docMk/>
          <pc:sldMk cId="2440118988" sldId="518"/>
        </pc:sldMkLst>
        <pc:spChg chg="mod">
          <ac:chgData name="NÝDRLE Pavel Ing." userId="d844defc-2987-4ff0-aed9-563c51eaca96" providerId="ADAL" clId="{55AEAC53-9E6B-40D0-917F-0CC384189CAB}" dt="2023-09-15T08:31:47.800" v="147" actId="207"/>
          <ac:spMkLst>
            <pc:docMk/>
            <pc:sldMk cId="2440118988" sldId="518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8:35:52.775" v="193" actId="207"/>
          <ac:spMkLst>
            <pc:docMk/>
            <pc:sldMk cId="2440118988" sldId="518"/>
            <ac:spMk id="5" creationId="{15365052-7EAB-35B9-5732-455F3E288077}"/>
          </ac:spMkLst>
        </pc:spChg>
        <pc:spChg chg="add del">
          <ac:chgData name="NÝDRLE Pavel Ing." userId="d844defc-2987-4ff0-aed9-563c51eaca96" providerId="ADAL" clId="{55AEAC53-9E6B-40D0-917F-0CC384189CAB}" dt="2023-09-15T08:34:25.646" v="166" actId="22"/>
          <ac:spMkLst>
            <pc:docMk/>
            <pc:sldMk cId="2440118988" sldId="518"/>
            <ac:spMk id="7" creationId="{57E1FE6D-C365-AF1A-4A94-13A232406A32}"/>
          </ac:spMkLst>
        </pc:spChg>
        <pc:spChg chg="add mod">
          <ac:chgData name="NÝDRLE Pavel Ing." userId="d844defc-2987-4ff0-aed9-563c51eaca96" providerId="ADAL" clId="{55AEAC53-9E6B-40D0-917F-0CC384189CAB}" dt="2023-09-15T08:36:26.333" v="203" actId="20577"/>
          <ac:spMkLst>
            <pc:docMk/>
            <pc:sldMk cId="2440118988" sldId="518"/>
            <ac:spMk id="9" creationId="{BB8D278B-DBEB-BC4A-36DC-EAC52E45A78B}"/>
          </ac:spMkLst>
        </pc:spChg>
        <pc:picChg chg="add mod">
          <ac:chgData name="NÝDRLE Pavel Ing." userId="d844defc-2987-4ff0-aed9-563c51eaca96" providerId="ADAL" clId="{55AEAC53-9E6B-40D0-917F-0CC384189CAB}" dt="2023-09-15T08:33:59.134" v="164" actId="1076"/>
          <ac:picMkLst>
            <pc:docMk/>
            <pc:sldMk cId="2440118988" sldId="518"/>
            <ac:picMk id="4" creationId="{CC367CC1-ACAE-CEB1-4B95-08E12632A440}"/>
          </ac:picMkLst>
        </pc:picChg>
      </pc:sldChg>
      <pc:sldChg chg="modSp add mod ord">
        <pc:chgData name="NÝDRLE Pavel Ing." userId="d844defc-2987-4ff0-aed9-563c51eaca96" providerId="ADAL" clId="{55AEAC53-9E6B-40D0-917F-0CC384189CAB}" dt="2023-09-15T08:39:24.590" v="248" actId="115"/>
        <pc:sldMkLst>
          <pc:docMk/>
          <pc:sldMk cId="1348023816" sldId="519"/>
        </pc:sldMkLst>
        <pc:spChg chg="mod">
          <ac:chgData name="NÝDRLE Pavel Ing." userId="d844defc-2987-4ff0-aed9-563c51eaca96" providerId="ADAL" clId="{55AEAC53-9E6B-40D0-917F-0CC384189CAB}" dt="2023-09-15T08:37:34.214" v="232" actId="20577"/>
          <ac:spMkLst>
            <pc:docMk/>
            <pc:sldMk cId="1348023816" sldId="519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8:39:24.590" v="248" actId="115"/>
          <ac:spMkLst>
            <pc:docMk/>
            <pc:sldMk cId="1348023816" sldId="519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8:43:10.942" v="290" actId="115"/>
        <pc:sldMkLst>
          <pc:docMk/>
          <pc:sldMk cId="2279203936" sldId="520"/>
        </pc:sldMkLst>
        <pc:spChg chg="mod">
          <ac:chgData name="NÝDRLE Pavel Ing." userId="d844defc-2987-4ff0-aed9-563c51eaca96" providerId="ADAL" clId="{55AEAC53-9E6B-40D0-917F-0CC384189CAB}" dt="2023-09-15T08:41:32.985" v="281" actId="207"/>
          <ac:spMkLst>
            <pc:docMk/>
            <pc:sldMk cId="2279203936" sldId="520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8:43:10.942" v="290" actId="115"/>
          <ac:spMkLst>
            <pc:docMk/>
            <pc:sldMk cId="2279203936" sldId="520"/>
            <ac:spMk id="5" creationId="{15365052-7EAB-35B9-5732-455F3E288077}"/>
          </ac:spMkLst>
        </pc:spChg>
      </pc:sldChg>
      <pc:sldChg chg="add del">
        <pc:chgData name="NÝDRLE Pavel Ing." userId="d844defc-2987-4ff0-aed9-563c51eaca96" providerId="ADAL" clId="{55AEAC53-9E6B-40D0-917F-0CC384189CAB}" dt="2023-09-15T09:05:42.516" v="308" actId="2696"/>
        <pc:sldMkLst>
          <pc:docMk/>
          <pc:sldMk cId="2988259830" sldId="521"/>
        </pc:sldMkLst>
      </pc:sldChg>
      <pc:sldChg chg="addSp modSp add del mod ord">
        <pc:chgData name="NÝDRLE Pavel Ing." userId="d844defc-2987-4ff0-aed9-563c51eaca96" providerId="ADAL" clId="{55AEAC53-9E6B-40D0-917F-0CC384189CAB}" dt="2023-09-15T09:04:14.346" v="302" actId="2696"/>
        <pc:sldMkLst>
          <pc:docMk/>
          <pc:sldMk cId="3114369821" sldId="521"/>
        </pc:sldMkLst>
        <pc:spChg chg="mod">
          <ac:chgData name="NÝDRLE Pavel Ing." userId="d844defc-2987-4ff0-aed9-563c51eaca96" providerId="ADAL" clId="{55AEAC53-9E6B-40D0-917F-0CC384189CAB}" dt="2023-09-15T09:03:10.775" v="294"/>
          <ac:spMkLst>
            <pc:docMk/>
            <pc:sldMk cId="3114369821" sldId="521"/>
            <ac:spMk id="2" creationId="{00000000-0000-0000-0000-000000000000}"/>
          </ac:spMkLst>
        </pc:spChg>
        <pc:spChg chg="add mod">
          <ac:chgData name="NÝDRLE Pavel Ing." userId="d844defc-2987-4ff0-aed9-563c51eaca96" providerId="ADAL" clId="{55AEAC53-9E6B-40D0-917F-0CC384189CAB}" dt="2023-09-15T09:04:07.914" v="301" actId="1076"/>
          <ac:spMkLst>
            <pc:docMk/>
            <pc:sldMk cId="3114369821" sldId="521"/>
            <ac:spMk id="4" creationId="{4DE704DA-0F4E-3B31-A777-78550F24F612}"/>
          </ac:spMkLst>
        </pc:spChg>
        <pc:spChg chg="mod">
          <ac:chgData name="NÝDRLE Pavel Ing." userId="d844defc-2987-4ff0-aed9-563c51eaca96" providerId="ADAL" clId="{55AEAC53-9E6B-40D0-917F-0CC384189CAB}" dt="2023-09-15T09:03:30.366" v="299" actId="5793"/>
          <ac:spMkLst>
            <pc:docMk/>
            <pc:sldMk cId="3114369821" sldId="521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9:06:59.849" v="322" actId="5793"/>
        <pc:sldMkLst>
          <pc:docMk/>
          <pc:sldMk cId="4016245817" sldId="521"/>
        </pc:sldMkLst>
        <pc:spChg chg="mod">
          <ac:chgData name="NÝDRLE Pavel Ing." userId="d844defc-2987-4ff0-aed9-563c51eaca96" providerId="ADAL" clId="{55AEAC53-9E6B-40D0-917F-0CC384189CAB}" dt="2023-09-15T09:06:23.524" v="314"/>
          <ac:spMkLst>
            <pc:docMk/>
            <pc:sldMk cId="4016245817" sldId="521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9:06:59.849" v="322" actId="5793"/>
          <ac:spMkLst>
            <pc:docMk/>
            <pc:sldMk cId="4016245817" sldId="521"/>
            <ac:spMk id="5" creationId="{15365052-7EAB-35B9-5732-455F3E288077}"/>
          </ac:spMkLst>
        </pc:spChg>
      </pc:sldChg>
      <pc:sldChg chg="add del ord">
        <pc:chgData name="NÝDRLE Pavel Ing." userId="d844defc-2987-4ff0-aed9-563c51eaca96" providerId="ADAL" clId="{55AEAC53-9E6B-40D0-917F-0CC384189CAB}" dt="2023-09-15T09:05:02.869" v="306" actId="2696"/>
        <pc:sldMkLst>
          <pc:docMk/>
          <pc:sldMk cId="4032316801" sldId="521"/>
        </pc:sldMkLst>
      </pc:sldChg>
      <pc:sldChg chg="modSp add mod ord">
        <pc:chgData name="NÝDRLE Pavel Ing." userId="d844defc-2987-4ff0-aed9-563c51eaca96" providerId="ADAL" clId="{55AEAC53-9E6B-40D0-917F-0CC384189CAB}" dt="2023-09-15T09:09:16.956" v="335" actId="207"/>
        <pc:sldMkLst>
          <pc:docMk/>
          <pc:sldMk cId="1033176912" sldId="522"/>
        </pc:sldMkLst>
        <pc:spChg chg="mod">
          <ac:chgData name="NÝDRLE Pavel Ing." userId="d844defc-2987-4ff0-aed9-563c51eaca96" providerId="ADAL" clId="{55AEAC53-9E6B-40D0-917F-0CC384189CAB}" dt="2023-09-15T09:08:16.763" v="328"/>
          <ac:spMkLst>
            <pc:docMk/>
            <pc:sldMk cId="1033176912" sldId="522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9:09:16.956" v="335" actId="207"/>
          <ac:spMkLst>
            <pc:docMk/>
            <pc:sldMk cId="1033176912" sldId="522"/>
            <ac:spMk id="5" creationId="{15365052-7EAB-35B9-5732-455F3E288077}"/>
          </ac:spMkLst>
        </pc:spChg>
      </pc:sldChg>
      <pc:sldChg chg="delSp modSp add mod ord">
        <pc:chgData name="NÝDRLE Pavel Ing." userId="d844defc-2987-4ff0-aed9-563c51eaca96" providerId="ADAL" clId="{55AEAC53-9E6B-40D0-917F-0CC384189CAB}" dt="2023-09-15T09:10:40.924" v="343"/>
        <pc:sldMkLst>
          <pc:docMk/>
          <pc:sldMk cId="601775556" sldId="523"/>
        </pc:sldMkLst>
        <pc:spChg chg="mod">
          <ac:chgData name="NÝDRLE Pavel Ing." userId="d844defc-2987-4ff0-aed9-563c51eaca96" providerId="ADAL" clId="{55AEAC53-9E6B-40D0-917F-0CC384189CAB}" dt="2023-09-15T09:10:34.532" v="340" actId="207"/>
          <ac:spMkLst>
            <pc:docMk/>
            <pc:sldMk cId="601775556" sldId="523"/>
            <ac:spMk id="2" creationId="{00000000-0000-0000-0000-000000000000}"/>
          </ac:spMkLst>
        </pc:spChg>
        <pc:spChg chg="del mod">
          <ac:chgData name="NÝDRLE Pavel Ing." userId="d844defc-2987-4ff0-aed9-563c51eaca96" providerId="ADAL" clId="{55AEAC53-9E6B-40D0-917F-0CC384189CAB}" dt="2023-09-15T09:10:40.924" v="343"/>
          <ac:spMkLst>
            <pc:docMk/>
            <pc:sldMk cId="601775556" sldId="523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9:10:28.944" v="339"/>
          <ac:spMkLst>
            <pc:docMk/>
            <pc:sldMk cId="601775556" sldId="523"/>
            <ac:spMk id="5" creationId="{15365052-7EAB-35B9-5732-455F3E288077}"/>
          </ac:spMkLst>
        </pc:spChg>
      </pc:sldChg>
      <pc:sldChg chg="add del ord">
        <pc:chgData name="NÝDRLE Pavel Ing." userId="d844defc-2987-4ff0-aed9-563c51eaca96" providerId="ADAL" clId="{55AEAC53-9E6B-40D0-917F-0CC384189CAB}" dt="2023-09-15T09:12:11.941" v="349" actId="2696"/>
        <pc:sldMkLst>
          <pc:docMk/>
          <pc:sldMk cId="1731490261" sldId="524"/>
        </pc:sldMkLst>
      </pc:sldChg>
      <pc:sldChg chg="addSp delSp modSp add mod ord">
        <pc:chgData name="NÝDRLE Pavel Ing." userId="d844defc-2987-4ff0-aed9-563c51eaca96" providerId="ADAL" clId="{55AEAC53-9E6B-40D0-917F-0CC384189CAB}" dt="2023-09-15T09:18:29.628" v="391" actId="115"/>
        <pc:sldMkLst>
          <pc:docMk/>
          <pc:sldMk cId="2598203833" sldId="524"/>
        </pc:sldMkLst>
        <pc:spChg chg="mod">
          <ac:chgData name="NÝDRLE Pavel Ing." userId="d844defc-2987-4ff0-aed9-563c51eaca96" providerId="ADAL" clId="{55AEAC53-9E6B-40D0-917F-0CC384189CAB}" dt="2023-09-15T09:18:29.628" v="391" actId="115"/>
          <ac:spMkLst>
            <pc:docMk/>
            <pc:sldMk cId="2598203833" sldId="524"/>
            <ac:spMk id="5" creationId="{15365052-7EAB-35B9-5732-455F3E288077}"/>
          </ac:spMkLst>
        </pc:spChg>
        <pc:spChg chg="add del">
          <ac:chgData name="NÝDRLE Pavel Ing." userId="d844defc-2987-4ff0-aed9-563c51eaca96" providerId="ADAL" clId="{55AEAC53-9E6B-40D0-917F-0CC384189CAB}" dt="2023-09-15T09:16:12.435" v="362" actId="22"/>
          <ac:spMkLst>
            <pc:docMk/>
            <pc:sldMk cId="2598203833" sldId="524"/>
            <ac:spMk id="6" creationId="{E14EC466-B17F-35E7-8347-6DC68057D978}"/>
          </ac:spMkLst>
        </pc:spChg>
      </pc:sldChg>
      <pc:sldChg chg="add del">
        <pc:chgData name="NÝDRLE Pavel Ing." userId="d844defc-2987-4ff0-aed9-563c51eaca96" providerId="ADAL" clId="{55AEAC53-9E6B-40D0-917F-0CC384189CAB}" dt="2023-09-15T09:11:35.833" v="345" actId="2696"/>
        <pc:sldMkLst>
          <pc:docMk/>
          <pc:sldMk cId="4043515666" sldId="524"/>
        </pc:sldMkLst>
      </pc:sldChg>
      <pc:sldChg chg="modSp add mod ord">
        <pc:chgData name="NÝDRLE Pavel Ing." userId="d844defc-2987-4ff0-aed9-563c51eaca96" providerId="ADAL" clId="{55AEAC53-9E6B-40D0-917F-0CC384189CAB}" dt="2023-09-15T09:24:20.150" v="432" actId="1076"/>
        <pc:sldMkLst>
          <pc:docMk/>
          <pc:sldMk cId="1203611433" sldId="525"/>
        </pc:sldMkLst>
        <pc:spChg chg="mod">
          <ac:chgData name="NÝDRLE Pavel Ing." userId="d844defc-2987-4ff0-aed9-563c51eaca96" providerId="ADAL" clId="{55AEAC53-9E6B-40D0-917F-0CC384189CAB}" dt="2023-09-15T09:20:32.107" v="403"/>
          <ac:spMkLst>
            <pc:docMk/>
            <pc:sldMk cId="1203611433" sldId="525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9:24:20.150" v="432" actId="1076"/>
          <ac:spMkLst>
            <pc:docMk/>
            <pc:sldMk cId="1203611433" sldId="525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55AEAC53-9E6B-40D0-917F-0CC384189CAB}" dt="2023-09-15T09:31:37.088" v="494" actId="207"/>
        <pc:sldMkLst>
          <pc:docMk/>
          <pc:sldMk cId="3685231415" sldId="526"/>
        </pc:sldMkLst>
        <pc:spChg chg="mod">
          <ac:chgData name="NÝDRLE Pavel Ing." userId="d844defc-2987-4ff0-aed9-563c51eaca96" providerId="ADAL" clId="{55AEAC53-9E6B-40D0-917F-0CC384189CAB}" dt="2023-09-15T09:31:37.088" v="494" actId="207"/>
          <ac:spMkLst>
            <pc:docMk/>
            <pc:sldMk cId="3685231415" sldId="526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9:33:15.050" v="504" actId="115"/>
        <pc:sldMkLst>
          <pc:docMk/>
          <pc:sldMk cId="2125466680" sldId="527"/>
        </pc:sldMkLst>
        <pc:spChg chg="mod">
          <ac:chgData name="NÝDRLE Pavel Ing." userId="d844defc-2987-4ff0-aed9-563c51eaca96" providerId="ADAL" clId="{55AEAC53-9E6B-40D0-917F-0CC384189CAB}" dt="2023-09-15T09:33:15.050" v="504" actId="115"/>
          <ac:spMkLst>
            <pc:docMk/>
            <pc:sldMk cId="2125466680" sldId="527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9:36:01.531" v="525" actId="20577"/>
        <pc:sldMkLst>
          <pc:docMk/>
          <pc:sldMk cId="3590203011" sldId="528"/>
        </pc:sldMkLst>
        <pc:spChg chg="mod">
          <ac:chgData name="NÝDRLE Pavel Ing." userId="d844defc-2987-4ff0-aed9-563c51eaca96" providerId="ADAL" clId="{55AEAC53-9E6B-40D0-917F-0CC384189CAB}" dt="2023-09-15T09:34:02.634" v="508"/>
          <ac:spMkLst>
            <pc:docMk/>
            <pc:sldMk cId="3590203011" sldId="528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9:36:01.531" v="525" actId="20577"/>
          <ac:spMkLst>
            <pc:docMk/>
            <pc:sldMk cId="3590203011" sldId="528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09:40:19.985" v="572" actId="11"/>
        <pc:sldMkLst>
          <pc:docMk/>
          <pc:sldMk cId="3722188920" sldId="529"/>
        </pc:sldMkLst>
        <pc:spChg chg="mod">
          <ac:chgData name="NÝDRLE Pavel Ing." userId="d844defc-2987-4ff0-aed9-563c51eaca96" providerId="ADAL" clId="{55AEAC53-9E6B-40D0-917F-0CC384189CAB}" dt="2023-09-15T09:37:39.655" v="537"/>
          <ac:spMkLst>
            <pc:docMk/>
            <pc:sldMk cId="3722188920" sldId="529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09:40:19.985" v="572" actId="11"/>
          <ac:spMkLst>
            <pc:docMk/>
            <pc:sldMk cId="3722188920" sldId="529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13:12:43.001" v="621" actId="113"/>
        <pc:sldMkLst>
          <pc:docMk/>
          <pc:sldMk cId="4181168308" sldId="530"/>
        </pc:sldMkLst>
        <pc:spChg chg="mod">
          <ac:chgData name="NÝDRLE Pavel Ing." userId="d844defc-2987-4ff0-aed9-563c51eaca96" providerId="ADAL" clId="{55AEAC53-9E6B-40D0-917F-0CC384189CAB}" dt="2023-09-15T13:08:18.199" v="577" actId="207"/>
          <ac:spMkLst>
            <pc:docMk/>
            <pc:sldMk cId="4181168308" sldId="530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13:12:43.001" v="621" actId="113"/>
          <ac:spMkLst>
            <pc:docMk/>
            <pc:sldMk cId="4181168308" sldId="530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13:14:02.563" v="634" actId="207"/>
        <pc:sldMkLst>
          <pc:docMk/>
          <pc:sldMk cId="3062467135" sldId="531"/>
        </pc:sldMkLst>
        <pc:spChg chg="mod">
          <ac:chgData name="NÝDRLE Pavel Ing." userId="d844defc-2987-4ff0-aed9-563c51eaca96" providerId="ADAL" clId="{55AEAC53-9E6B-40D0-917F-0CC384189CAB}" dt="2023-09-15T13:13:19.154" v="626" actId="6549"/>
          <ac:spMkLst>
            <pc:docMk/>
            <pc:sldMk cId="3062467135" sldId="531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13:14:02.563" v="634" actId="207"/>
          <ac:spMkLst>
            <pc:docMk/>
            <pc:sldMk cId="3062467135" sldId="531"/>
            <ac:spMk id="5" creationId="{15365052-7EAB-35B9-5732-455F3E288077}"/>
          </ac:spMkLst>
        </pc:spChg>
      </pc:sldChg>
      <pc:sldChg chg="addSp delSp modSp add mod ord">
        <pc:chgData name="NÝDRLE Pavel Ing." userId="d844defc-2987-4ff0-aed9-563c51eaca96" providerId="ADAL" clId="{55AEAC53-9E6B-40D0-917F-0CC384189CAB}" dt="2023-09-15T13:16:10.296" v="661" actId="478"/>
        <pc:sldMkLst>
          <pc:docMk/>
          <pc:sldMk cId="639894795" sldId="532"/>
        </pc:sldMkLst>
        <pc:spChg chg="mod">
          <ac:chgData name="NÝDRLE Pavel Ing." userId="d844defc-2987-4ff0-aed9-563c51eaca96" providerId="ADAL" clId="{55AEAC53-9E6B-40D0-917F-0CC384189CAB}" dt="2023-09-15T13:15:36.212" v="656" actId="207"/>
          <ac:spMkLst>
            <pc:docMk/>
            <pc:sldMk cId="639894795" sldId="532"/>
            <ac:spMk id="3" creationId="{00000000-0000-0000-0000-000000000000}"/>
          </ac:spMkLst>
        </pc:spChg>
        <pc:spChg chg="del">
          <ac:chgData name="NÝDRLE Pavel Ing." userId="d844defc-2987-4ff0-aed9-563c51eaca96" providerId="ADAL" clId="{55AEAC53-9E6B-40D0-917F-0CC384189CAB}" dt="2023-09-15T13:16:10.296" v="661" actId="478"/>
          <ac:spMkLst>
            <pc:docMk/>
            <pc:sldMk cId="639894795" sldId="532"/>
            <ac:spMk id="6" creationId="{93BAEEBE-9D58-96B4-3A56-8261959FDB20}"/>
          </ac:spMkLst>
        </pc:spChg>
        <pc:picChg chg="add mod">
          <ac:chgData name="NÝDRLE Pavel Ing." userId="d844defc-2987-4ff0-aed9-563c51eaca96" providerId="ADAL" clId="{55AEAC53-9E6B-40D0-917F-0CC384189CAB}" dt="2023-09-15T13:15:55.523" v="660" actId="1076"/>
          <ac:picMkLst>
            <pc:docMk/>
            <pc:sldMk cId="639894795" sldId="532"/>
            <ac:picMk id="4" creationId="{89402330-E938-089C-8DF5-24DEC24FB678}"/>
          </ac:picMkLst>
        </pc:picChg>
        <pc:picChg chg="del">
          <ac:chgData name="NÝDRLE Pavel Ing." userId="d844defc-2987-4ff0-aed9-563c51eaca96" providerId="ADAL" clId="{55AEAC53-9E6B-40D0-917F-0CC384189CAB}" dt="2023-09-15T13:15:37.775" v="657" actId="478"/>
          <ac:picMkLst>
            <pc:docMk/>
            <pc:sldMk cId="639894795" sldId="532"/>
            <ac:picMk id="7" creationId="{F9818868-4C52-B873-2ED9-77BD64979EEE}"/>
          </ac:picMkLst>
        </pc:picChg>
      </pc:sldChg>
      <pc:sldChg chg="modSp add mod ord">
        <pc:chgData name="NÝDRLE Pavel Ing." userId="d844defc-2987-4ff0-aed9-563c51eaca96" providerId="ADAL" clId="{55AEAC53-9E6B-40D0-917F-0CC384189CAB}" dt="2023-09-15T13:18:54.145" v="686" actId="113"/>
        <pc:sldMkLst>
          <pc:docMk/>
          <pc:sldMk cId="1151495534" sldId="533"/>
        </pc:sldMkLst>
        <pc:spChg chg="mod">
          <ac:chgData name="NÝDRLE Pavel Ing." userId="d844defc-2987-4ff0-aed9-563c51eaca96" providerId="ADAL" clId="{55AEAC53-9E6B-40D0-917F-0CC384189CAB}" dt="2023-09-15T13:17:03.474" v="665"/>
          <ac:spMkLst>
            <pc:docMk/>
            <pc:sldMk cId="1151495534" sldId="533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13:18:54.145" v="686" actId="113"/>
          <ac:spMkLst>
            <pc:docMk/>
            <pc:sldMk cId="1151495534" sldId="533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13:20:15.064" v="701" actId="20577"/>
        <pc:sldMkLst>
          <pc:docMk/>
          <pc:sldMk cId="2802411393" sldId="534"/>
        </pc:sldMkLst>
        <pc:spChg chg="mod">
          <ac:chgData name="NÝDRLE Pavel Ing." userId="d844defc-2987-4ff0-aed9-563c51eaca96" providerId="ADAL" clId="{55AEAC53-9E6B-40D0-917F-0CC384189CAB}" dt="2023-09-15T13:20:15.064" v="701" actId="20577"/>
          <ac:spMkLst>
            <pc:docMk/>
            <pc:sldMk cId="2802411393" sldId="534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13:20:09.711" v="697" actId="20577"/>
          <ac:spMkLst>
            <pc:docMk/>
            <pc:sldMk cId="2802411393" sldId="534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55AEAC53-9E6B-40D0-917F-0CC384189CAB}" dt="2023-09-15T13:23:01.442" v="731" actId="207"/>
        <pc:sldMkLst>
          <pc:docMk/>
          <pc:sldMk cId="1637195322" sldId="535"/>
        </pc:sldMkLst>
        <pc:spChg chg="mod">
          <ac:chgData name="NÝDRLE Pavel Ing." userId="d844defc-2987-4ff0-aed9-563c51eaca96" providerId="ADAL" clId="{55AEAC53-9E6B-40D0-917F-0CC384189CAB}" dt="2023-09-15T13:21:16.532" v="705"/>
          <ac:spMkLst>
            <pc:docMk/>
            <pc:sldMk cId="1637195322" sldId="535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13:23:01.442" v="731" actId="207"/>
          <ac:spMkLst>
            <pc:docMk/>
            <pc:sldMk cId="1637195322" sldId="535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55AEAC53-9E6B-40D0-917F-0CC384189CAB}" dt="2023-09-15T13:25:05.779" v="745" actId="207"/>
        <pc:sldMkLst>
          <pc:docMk/>
          <pc:sldMk cId="2196516830" sldId="536"/>
        </pc:sldMkLst>
        <pc:spChg chg="mod">
          <ac:chgData name="NÝDRLE Pavel Ing." userId="d844defc-2987-4ff0-aed9-563c51eaca96" providerId="ADAL" clId="{55AEAC53-9E6B-40D0-917F-0CC384189CAB}" dt="2023-09-15T13:23:34.384" v="733"/>
          <ac:spMkLst>
            <pc:docMk/>
            <pc:sldMk cId="2196516830" sldId="536"/>
            <ac:spMk id="2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13:25:05.779" v="745" actId="207"/>
          <ac:spMkLst>
            <pc:docMk/>
            <pc:sldMk cId="2196516830" sldId="536"/>
            <ac:spMk id="6" creationId="{93BAEEBE-9D58-96B4-3A56-8261959FDB20}"/>
          </ac:spMkLst>
        </pc:spChg>
      </pc:sldChg>
      <pc:sldChg chg="addSp delSp modSp add mod ord">
        <pc:chgData name="NÝDRLE Pavel Ing." userId="d844defc-2987-4ff0-aed9-563c51eaca96" providerId="ADAL" clId="{55AEAC53-9E6B-40D0-917F-0CC384189CAB}" dt="2023-09-15T13:27:08.144" v="775" actId="1076"/>
        <pc:sldMkLst>
          <pc:docMk/>
          <pc:sldMk cId="4082305977" sldId="537"/>
        </pc:sldMkLst>
        <pc:spChg chg="mod">
          <ac:chgData name="NÝDRLE Pavel Ing." userId="d844defc-2987-4ff0-aed9-563c51eaca96" providerId="ADAL" clId="{55AEAC53-9E6B-40D0-917F-0CC384189CAB}" dt="2023-09-15T13:26:21.090" v="767" actId="207"/>
          <ac:spMkLst>
            <pc:docMk/>
            <pc:sldMk cId="4082305977" sldId="537"/>
            <ac:spMk id="3" creationId="{00000000-0000-0000-0000-000000000000}"/>
          </ac:spMkLst>
        </pc:spChg>
        <pc:picChg chg="del">
          <ac:chgData name="NÝDRLE Pavel Ing." userId="d844defc-2987-4ff0-aed9-563c51eaca96" providerId="ADAL" clId="{55AEAC53-9E6B-40D0-917F-0CC384189CAB}" dt="2023-09-15T13:26:23.073" v="768" actId="478"/>
          <ac:picMkLst>
            <pc:docMk/>
            <pc:sldMk cId="4082305977" sldId="537"/>
            <ac:picMk id="4" creationId="{89402330-E938-089C-8DF5-24DEC24FB678}"/>
          </ac:picMkLst>
        </pc:picChg>
        <pc:picChg chg="add del">
          <ac:chgData name="NÝDRLE Pavel Ing." userId="d844defc-2987-4ff0-aed9-563c51eaca96" providerId="ADAL" clId="{55AEAC53-9E6B-40D0-917F-0CC384189CAB}" dt="2023-09-15T13:26:35.075" v="770" actId="22"/>
          <ac:picMkLst>
            <pc:docMk/>
            <pc:sldMk cId="4082305977" sldId="537"/>
            <ac:picMk id="6" creationId="{86EE7CB1-76E8-31E3-38F9-807136993FAC}"/>
          </ac:picMkLst>
        </pc:picChg>
        <pc:picChg chg="add mod">
          <ac:chgData name="NÝDRLE Pavel Ing." userId="d844defc-2987-4ff0-aed9-563c51eaca96" providerId="ADAL" clId="{55AEAC53-9E6B-40D0-917F-0CC384189CAB}" dt="2023-09-15T13:27:08.144" v="775" actId="1076"/>
          <ac:picMkLst>
            <pc:docMk/>
            <pc:sldMk cId="4082305977" sldId="537"/>
            <ac:picMk id="7" creationId="{F7EE9A8E-28FA-F40F-7184-2A9358F5A1E9}"/>
          </ac:picMkLst>
        </pc:picChg>
      </pc:sldChg>
      <pc:sldChg chg="addSp delSp modSp add mod">
        <pc:chgData name="NÝDRLE Pavel Ing." userId="d844defc-2987-4ff0-aed9-563c51eaca96" providerId="ADAL" clId="{55AEAC53-9E6B-40D0-917F-0CC384189CAB}" dt="2023-09-15T13:28:44.070" v="799" actId="14100"/>
        <pc:sldMkLst>
          <pc:docMk/>
          <pc:sldMk cId="434582839" sldId="538"/>
        </pc:sldMkLst>
        <pc:spChg chg="mod">
          <ac:chgData name="NÝDRLE Pavel Ing." userId="d844defc-2987-4ff0-aed9-563c51eaca96" providerId="ADAL" clId="{55AEAC53-9E6B-40D0-917F-0CC384189CAB}" dt="2023-09-15T13:27:55" v="793" actId="207"/>
          <ac:spMkLst>
            <pc:docMk/>
            <pc:sldMk cId="434582839" sldId="538"/>
            <ac:spMk id="3" creationId="{00000000-0000-0000-0000-000000000000}"/>
          </ac:spMkLst>
        </pc:spChg>
        <pc:picChg chg="add mod">
          <ac:chgData name="NÝDRLE Pavel Ing." userId="d844defc-2987-4ff0-aed9-563c51eaca96" providerId="ADAL" clId="{55AEAC53-9E6B-40D0-917F-0CC384189CAB}" dt="2023-09-15T13:28:44.070" v="799" actId="14100"/>
          <ac:picMkLst>
            <pc:docMk/>
            <pc:sldMk cId="434582839" sldId="538"/>
            <ac:picMk id="4" creationId="{F028D48C-0176-A1E0-1D9E-543FCA607FFE}"/>
          </ac:picMkLst>
        </pc:picChg>
        <pc:picChg chg="del">
          <ac:chgData name="NÝDRLE Pavel Ing." userId="d844defc-2987-4ff0-aed9-563c51eaca96" providerId="ADAL" clId="{55AEAC53-9E6B-40D0-917F-0CC384189CAB}" dt="2023-09-15T13:27:59.100" v="794" actId="478"/>
          <ac:picMkLst>
            <pc:docMk/>
            <pc:sldMk cId="434582839" sldId="538"/>
            <ac:picMk id="7" creationId="{F7EE9A8E-28FA-F40F-7184-2A9358F5A1E9}"/>
          </ac:picMkLst>
        </pc:picChg>
      </pc:sldChg>
      <pc:sldChg chg="modSp add mod ord">
        <pc:chgData name="NÝDRLE Pavel Ing." userId="d844defc-2987-4ff0-aed9-563c51eaca96" providerId="ADAL" clId="{55AEAC53-9E6B-40D0-917F-0CC384189CAB}" dt="2023-09-15T13:31:13.874" v="817" actId="115"/>
        <pc:sldMkLst>
          <pc:docMk/>
          <pc:sldMk cId="820307132" sldId="539"/>
        </pc:sldMkLst>
        <pc:spChg chg="mod">
          <ac:chgData name="NÝDRLE Pavel Ing." userId="d844defc-2987-4ff0-aed9-563c51eaca96" providerId="ADAL" clId="{55AEAC53-9E6B-40D0-917F-0CC384189CAB}" dt="2023-09-15T13:30:21.776" v="809"/>
          <ac:spMkLst>
            <pc:docMk/>
            <pc:sldMk cId="820307132" sldId="539"/>
            <ac:spMk id="3" creationId="{00000000-0000-0000-0000-000000000000}"/>
          </ac:spMkLst>
        </pc:spChg>
        <pc:spChg chg="mod">
          <ac:chgData name="NÝDRLE Pavel Ing." userId="d844defc-2987-4ff0-aed9-563c51eaca96" providerId="ADAL" clId="{55AEAC53-9E6B-40D0-917F-0CC384189CAB}" dt="2023-09-15T13:31:13.874" v="817" actId="115"/>
          <ac:spMkLst>
            <pc:docMk/>
            <pc:sldMk cId="820307132" sldId="539"/>
            <ac:spMk id="5" creationId="{15365052-7EAB-35B9-5732-455F3E288077}"/>
          </ac:spMkLst>
        </pc:spChg>
      </pc:sldChg>
    </pc:docChg>
  </pc:docChgLst>
  <pc:docChgLst>
    <pc:chgData name="NÝDRLE Pavel Ing." userId="d844defc-2987-4ff0-aed9-563c51eaca96" providerId="ADAL" clId="{F3B68FD0-4987-43BC-B973-921F49151532}"/>
    <pc:docChg chg="undo redo custSel addSld delSld modSld sldOrd">
      <pc:chgData name="NÝDRLE Pavel Ing." userId="d844defc-2987-4ff0-aed9-563c51eaca96" providerId="ADAL" clId="{F3B68FD0-4987-43BC-B973-921F49151532}" dt="2023-11-09T12:47:22.198" v="176" actId="478"/>
      <pc:docMkLst>
        <pc:docMk/>
      </pc:docMkLst>
      <pc:sldChg chg="modSp mod">
        <pc:chgData name="NÝDRLE Pavel Ing." userId="d844defc-2987-4ff0-aed9-563c51eaca96" providerId="ADAL" clId="{F3B68FD0-4987-43BC-B973-921F49151532}" dt="2023-11-09T10:27:52.005" v="3" actId="20577"/>
        <pc:sldMkLst>
          <pc:docMk/>
          <pc:sldMk cId="0" sldId="258"/>
        </pc:sldMkLst>
        <pc:spChg chg="mod">
          <ac:chgData name="NÝDRLE Pavel Ing." userId="d844defc-2987-4ff0-aed9-563c51eaca96" providerId="ADAL" clId="{F3B68FD0-4987-43BC-B973-921F49151532}" dt="2023-11-09T10:27:52.005" v="3" actId="20577"/>
          <ac:spMkLst>
            <pc:docMk/>
            <pc:sldMk cId="0" sldId="258"/>
            <ac:spMk id="9" creationId="{00000000-0000-0000-0000-000000000000}"/>
          </ac:spMkLst>
        </pc:spChg>
      </pc:sldChg>
      <pc:sldChg chg="modSp mod">
        <pc:chgData name="NÝDRLE Pavel Ing." userId="d844defc-2987-4ff0-aed9-563c51eaca96" providerId="ADAL" clId="{F3B68FD0-4987-43BC-B973-921F49151532}" dt="2023-11-09T10:38:59.704" v="74" actId="6549"/>
        <pc:sldMkLst>
          <pc:docMk/>
          <pc:sldMk cId="438815488" sldId="515"/>
        </pc:sldMkLst>
        <pc:spChg chg="mod">
          <ac:chgData name="NÝDRLE Pavel Ing." userId="d844defc-2987-4ff0-aed9-563c51eaca96" providerId="ADAL" clId="{F3B68FD0-4987-43BC-B973-921F49151532}" dt="2023-11-09T10:38:59.704" v="74" actId="6549"/>
          <ac:spMkLst>
            <pc:docMk/>
            <pc:sldMk cId="438815488" sldId="515"/>
            <ac:spMk id="5" creationId="{15365052-7EAB-35B9-5732-455F3E288077}"/>
          </ac:spMkLst>
        </pc:spChg>
      </pc:sldChg>
      <pc:sldChg chg="addSp delSp modSp mod">
        <pc:chgData name="NÝDRLE Pavel Ing." userId="d844defc-2987-4ff0-aed9-563c51eaca96" providerId="ADAL" clId="{F3B68FD0-4987-43BC-B973-921F49151532}" dt="2023-11-09T10:59:22.141" v="158" actId="1076"/>
        <pc:sldMkLst>
          <pc:docMk/>
          <pc:sldMk cId="3281847822" sldId="624"/>
        </pc:sldMkLst>
        <pc:spChg chg="mod">
          <ac:chgData name="NÝDRLE Pavel Ing." userId="d844defc-2987-4ff0-aed9-563c51eaca96" providerId="ADAL" clId="{F3B68FD0-4987-43BC-B973-921F49151532}" dt="2023-11-09T10:28:45.924" v="7" actId="207"/>
          <ac:spMkLst>
            <pc:docMk/>
            <pc:sldMk cId="3281847822" sldId="624"/>
            <ac:spMk id="6" creationId="{93BAEEBE-9D58-96B4-3A56-8261959FDB20}"/>
          </ac:spMkLst>
        </pc:spChg>
        <pc:picChg chg="add del mod">
          <ac:chgData name="NÝDRLE Pavel Ing." userId="d844defc-2987-4ff0-aed9-563c51eaca96" providerId="ADAL" clId="{F3B68FD0-4987-43BC-B973-921F49151532}" dt="2023-11-09T10:57:32.660" v="143" actId="478"/>
          <ac:picMkLst>
            <pc:docMk/>
            <pc:sldMk cId="3281847822" sldId="624"/>
            <ac:picMk id="4" creationId="{4453D933-F822-707A-AD5F-7DB8A700A5FF}"/>
          </ac:picMkLst>
        </pc:picChg>
        <pc:picChg chg="add mod">
          <ac:chgData name="NÝDRLE Pavel Ing." userId="d844defc-2987-4ff0-aed9-563c51eaca96" providerId="ADAL" clId="{F3B68FD0-4987-43BC-B973-921F49151532}" dt="2023-11-09T10:59:22.141" v="158" actId="1076"/>
          <ac:picMkLst>
            <pc:docMk/>
            <pc:sldMk cId="3281847822" sldId="624"/>
            <ac:picMk id="1026" creationId="{C09B4CC9-FF65-55D0-80CE-B4F7A9803C83}"/>
          </ac:picMkLst>
        </pc:picChg>
      </pc:sldChg>
      <pc:sldChg chg="addSp modSp mod">
        <pc:chgData name="NÝDRLE Pavel Ing." userId="d844defc-2987-4ff0-aed9-563c51eaca96" providerId="ADAL" clId="{F3B68FD0-4987-43BC-B973-921F49151532}" dt="2023-11-09T10:38:28.450" v="70" actId="1076"/>
        <pc:sldMkLst>
          <pc:docMk/>
          <pc:sldMk cId="3676309692" sldId="625"/>
        </pc:sldMkLst>
        <pc:spChg chg="mod">
          <ac:chgData name="NÝDRLE Pavel Ing." userId="d844defc-2987-4ff0-aed9-563c51eaca96" providerId="ADAL" clId="{F3B68FD0-4987-43BC-B973-921F49151532}" dt="2023-11-09T10:32:13.648" v="13" actId="207"/>
          <ac:spMkLst>
            <pc:docMk/>
            <pc:sldMk cId="3676309692" sldId="625"/>
            <ac:spMk id="6" creationId="{93BAEEBE-9D58-96B4-3A56-8261959FDB20}"/>
          </ac:spMkLst>
        </pc:spChg>
        <pc:picChg chg="add mod">
          <ac:chgData name="NÝDRLE Pavel Ing." userId="d844defc-2987-4ff0-aed9-563c51eaca96" providerId="ADAL" clId="{F3B68FD0-4987-43BC-B973-921F49151532}" dt="2023-11-09T10:38:28.450" v="70" actId="1076"/>
          <ac:picMkLst>
            <pc:docMk/>
            <pc:sldMk cId="3676309692" sldId="625"/>
            <ac:picMk id="5" creationId="{2C2DC40E-C4FC-459D-9777-1183295285CF}"/>
          </ac:picMkLst>
        </pc:picChg>
      </pc:sldChg>
      <pc:sldChg chg="modSp mod">
        <pc:chgData name="NÝDRLE Pavel Ing." userId="d844defc-2987-4ff0-aed9-563c51eaca96" providerId="ADAL" clId="{F3B68FD0-4987-43BC-B973-921F49151532}" dt="2023-11-09T10:40:51.953" v="91" actId="6549"/>
        <pc:sldMkLst>
          <pc:docMk/>
          <pc:sldMk cId="1068095446" sldId="626"/>
        </pc:sldMkLst>
        <pc:spChg chg="mod">
          <ac:chgData name="NÝDRLE Pavel Ing." userId="d844defc-2987-4ff0-aed9-563c51eaca96" providerId="ADAL" clId="{F3B68FD0-4987-43BC-B973-921F49151532}" dt="2023-11-09T10:40:51.953" v="91" actId="6549"/>
          <ac:spMkLst>
            <pc:docMk/>
            <pc:sldMk cId="1068095446" sldId="626"/>
            <ac:spMk id="5" creationId="{15365052-7EAB-35B9-5732-455F3E288077}"/>
          </ac:spMkLst>
        </pc:spChg>
      </pc:sldChg>
      <pc:sldChg chg="addSp delSp modSp mod ord">
        <pc:chgData name="NÝDRLE Pavel Ing." userId="d844defc-2987-4ff0-aed9-563c51eaca96" providerId="ADAL" clId="{F3B68FD0-4987-43BC-B973-921F49151532}" dt="2023-11-09T10:58:44.742" v="153" actId="1076"/>
        <pc:sldMkLst>
          <pc:docMk/>
          <pc:sldMk cId="2179542428" sldId="627"/>
        </pc:sldMkLst>
        <pc:spChg chg="mod">
          <ac:chgData name="NÝDRLE Pavel Ing." userId="d844defc-2987-4ff0-aed9-563c51eaca96" providerId="ADAL" clId="{F3B68FD0-4987-43BC-B973-921F49151532}" dt="2023-11-09T10:47:29.468" v="134" actId="20577"/>
          <ac:spMkLst>
            <pc:docMk/>
            <pc:sldMk cId="2179542428" sldId="627"/>
            <ac:spMk id="3" creationId="{00000000-0000-0000-0000-000000000000}"/>
          </ac:spMkLst>
        </pc:spChg>
        <pc:spChg chg="mod">
          <ac:chgData name="NÝDRLE Pavel Ing." userId="d844defc-2987-4ff0-aed9-563c51eaca96" providerId="ADAL" clId="{F3B68FD0-4987-43BC-B973-921F49151532}" dt="2023-11-09T10:37:34.641" v="63" actId="207"/>
          <ac:spMkLst>
            <pc:docMk/>
            <pc:sldMk cId="2179542428" sldId="627"/>
            <ac:spMk id="5" creationId="{15365052-7EAB-35B9-5732-455F3E288077}"/>
          </ac:spMkLst>
        </pc:spChg>
        <pc:picChg chg="add del">
          <ac:chgData name="NÝDRLE Pavel Ing." userId="d844defc-2987-4ff0-aed9-563c51eaca96" providerId="ADAL" clId="{F3B68FD0-4987-43BC-B973-921F49151532}" dt="2023-11-09T10:34:56.821" v="35"/>
          <ac:picMkLst>
            <pc:docMk/>
            <pc:sldMk cId="2179542428" sldId="627"/>
            <ac:picMk id="4" creationId="{96559061-2FD9-5B9D-CE3E-DDBFFB7E27EE}"/>
          </ac:picMkLst>
        </pc:picChg>
        <pc:picChg chg="add del mod">
          <ac:chgData name="NÝDRLE Pavel Ing." userId="d844defc-2987-4ff0-aed9-563c51eaca96" providerId="ADAL" clId="{F3B68FD0-4987-43BC-B973-921F49151532}" dt="2023-11-09T10:58:38.480" v="151" actId="478"/>
          <ac:picMkLst>
            <pc:docMk/>
            <pc:sldMk cId="2179542428" sldId="627"/>
            <ac:picMk id="6" creationId="{7554A8F4-DD4D-1736-30D1-7EDA6462B74E}"/>
          </ac:picMkLst>
        </pc:picChg>
        <pc:picChg chg="add mod">
          <ac:chgData name="NÝDRLE Pavel Ing." userId="d844defc-2987-4ff0-aed9-563c51eaca96" providerId="ADAL" clId="{F3B68FD0-4987-43BC-B973-921F49151532}" dt="2023-11-09T10:58:44.742" v="153" actId="1076"/>
          <ac:picMkLst>
            <pc:docMk/>
            <pc:sldMk cId="2179542428" sldId="627"/>
            <ac:picMk id="7" creationId="{664408E8-E845-A8AD-1985-1F8FC20C9F7D}"/>
          </ac:picMkLst>
        </pc:picChg>
      </pc:sldChg>
      <pc:sldChg chg="addSp modSp mod ord">
        <pc:chgData name="NÝDRLE Pavel Ing." userId="d844defc-2987-4ff0-aed9-563c51eaca96" providerId="ADAL" clId="{F3B68FD0-4987-43BC-B973-921F49151532}" dt="2023-11-09T10:47:44.994" v="141" actId="20577"/>
        <pc:sldMkLst>
          <pc:docMk/>
          <pc:sldMk cId="1883499770" sldId="628"/>
        </pc:sldMkLst>
        <pc:spChg chg="mod">
          <ac:chgData name="NÝDRLE Pavel Ing." userId="d844defc-2987-4ff0-aed9-563c51eaca96" providerId="ADAL" clId="{F3B68FD0-4987-43BC-B973-921F49151532}" dt="2023-11-09T10:47:44.994" v="141" actId="20577"/>
          <ac:spMkLst>
            <pc:docMk/>
            <pc:sldMk cId="1883499770" sldId="628"/>
            <ac:spMk id="3" creationId="{00000000-0000-0000-0000-000000000000}"/>
          </ac:spMkLst>
        </pc:spChg>
        <pc:spChg chg="mod">
          <ac:chgData name="NÝDRLE Pavel Ing." userId="d844defc-2987-4ff0-aed9-563c51eaca96" providerId="ADAL" clId="{F3B68FD0-4987-43BC-B973-921F49151532}" dt="2023-11-09T10:38:10.240" v="68" actId="207"/>
          <ac:spMkLst>
            <pc:docMk/>
            <pc:sldMk cId="1883499770" sldId="628"/>
            <ac:spMk id="5" creationId="{15365052-7EAB-35B9-5732-455F3E288077}"/>
          </ac:spMkLst>
        </pc:spChg>
        <pc:picChg chg="add mod">
          <ac:chgData name="NÝDRLE Pavel Ing." userId="d844defc-2987-4ff0-aed9-563c51eaca96" providerId="ADAL" clId="{F3B68FD0-4987-43BC-B973-921F49151532}" dt="2023-11-09T10:38:45.804" v="72" actId="1076"/>
          <ac:picMkLst>
            <pc:docMk/>
            <pc:sldMk cId="1883499770" sldId="628"/>
            <ac:picMk id="4" creationId="{4D2CC873-DECE-CFB6-6342-2B393E0C0BC4}"/>
          </ac:picMkLst>
        </pc:picChg>
      </pc:sldChg>
      <pc:sldChg chg="addSp delSp modSp del mod">
        <pc:chgData name="NÝDRLE Pavel Ing." userId="d844defc-2987-4ff0-aed9-563c51eaca96" providerId="ADAL" clId="{F3B68FD0-4987-43BC-B973-921F49151532}" dt="2023-11-09T10:41:02.120" v="93" actId="2696"/>
        <pc:sldMkLst>
          <pc:docMk/>
          <pc:sldMk cId="3582443090" sldId="629"/>
        </pc:sldMkLst>
        <pc:spChg chg="mod">
          <ac:chgData name="NÝDRLE Pavel Ing." userId="d844defc-2987-4ff0-aed9-563c51eaca96" providerId="ADAL" clId="{F3B68FD0-4987-43BC-B973-921F49151532}" dt="2023-11-09T10:40:59.239" v="92" actId="207"/>
          <ac:spMkLst>
            <pc:docMk/>
            <pc:sldMk cId="3582443090" sldId="629"/>
            <ac:spMk id="5" creationId="{15365052-7EAB-35B9-5732-455F3E288077}"/>
          </ac:spMkLst>
        </pc:spChg>
        <pc:picChg chg="add del mod">
          <ac:chgData name="NÝDRLE Pavel Ing." userId="d844defc-2987-4ff0-aed9-563c51eaca96" providerId="ADAL" clId="{F3B68FD0-4987-43BC-B973-921F49151532}" dt="2023-11-09T10:35:24.658" v="39"/>
          <ac:picMkLst>
            <pc:docMk/>
            <pc:sldMk cId="3582443090" sldId="629"/>
            <ac:picMk id="4" creationId="{C1A5417C-EE4F-4B56-C7A1-15A3A6E88353}"/>
          </ac:picMkLst>
        </pc:picChg>
        <pc:picChg chg="add del mod">
          <ac:chgData name="NÝDRLE Pavel Ing." userId="d844defc-2987-4ff0-aed9-563c51eaca96" providerId="ADAL" clId="{F3B68FD0-4987-43BC-B973-921F49151532}" dt="2023-11-09T10:37:04.638" v="56"/>
          <ac:picMkLst>
            <pc:docMk/>
            <pc:sldMk cId="3582443090" sldId="629"/>
            <ac:picMk id="6" creationId="{E9925B48-8B9D-33F4-BA7B-3A418666ECBF}"/>
          </ac:picMkLst>
        </pc:picChg>
      </pc:sldChg>
      <pc:sldChg chg="modSp add del mod">
        <pc:chgData name="NÝDRLE Pavel Ing." userId="d844defc-2987-4ff0-aed9-563c51eaca96" providerId="ADAL" clId="{F3B68FD0-4987-43BC-B973-921F49151532}" dt="2023-11-09T10:41:11.600" v="95" actId="2696"/>
        <pc:sldMkLst>
          <pc:docMk/>
          <pc:sldMk cId="2018049566" sldId="630"/>
        </pc:sldMkLst>
        <pc:spChg chg="mod">
          <ac:chgData name="NÝDRLE Pavel Ing." userId="d844defc-2987-4ff0-aed9-563c51eaca96" providerId="ADAL" clId="{F3B68FD0-4987-43BC-B973-921F49151532}" dt="2023-11-09T10:41:09.116" v="94" actId="207"/>
          <ac:spMkLst>
            <pc:docMk/>
            <pc:sldMk cId="2018049566" sldId="630"/>
            <ac:spMk id="5" creationId="{15365052-7EAB-35B9-5732-455F3E288077}"/>
          </ac:spMkLst>
        </pc:spChg>
      </pc:sldChg>
      <pc:sldChg chg="modSp add del mod">
        <pc:chgData name="NÝDRLE Pavel Ing." userId="d844defc-2987-4ff0-aed9-563c51eaca96" providerId="ADAL" clId="{F3B68FD0-4987-43BC-B973-921F49151532}" dt="2023-11-09T10:41:20.288" v="97" actId="2696"/>
        <pc:sldMkLst>
          <pc:docMk/>
          <pc:sldMk cId="358456060" sldId="631"/>
        </pc:sldMkLst>
        <pc:spChg chg="mod">
          <ac:chgData name="NÝDRLE Pavel Ing." userId="d844defc-2987-4ff0-aed9-563c51eaca96" providerId="ADAL" clId="{F3B68FD0-4987-43BC-B973-921F49151532}" dt="2023-11-09T10:41:18.298" v="96" actId="207"/>
          <ac:spMkLst>
            <pc:docMk/>
            <pc:sldMk cId="358456060" sldId="631"/>
            <ac:spMk id="5" creationId="{15365052-7EAB-35B9-5732-455F3E288077}"/>
          </ac:spMkLst>
        </pc:spChg>
      </pc:sldChg>
      <pc:sldChg chg="modSp del mod">
        <pc:chgData name="NÝDRLE Pavel Ing." userId="d844defc-2987-4ff0-aed9-563c51eaca96" providerId="ADAL" clId="{F3B68FD0-4987-43BC-B973-921F49151532}" dt="2023-11-09T10:46:57.411" v="125" actId="2696"/>
        <pc:sldMkLst>
          <pc:docMk/>
          <pc:sldMk cId="4224476731" sldId="632"/>
        </pc:sldMkLst>
        <pc:spChg chg="mod">
          <ac:chgData name="NÝDRLE Pavel Ing." userId="d844defc-2987-4ff0-aed9-563c51eaca96" providerId="ADAL" clId="{F3B68FD0-4987-43BC-B973-921F49151532}" dt="2023-11-09T10:46:55.036" v="124" actId="207"/>
          <ac:spMkLst>
            <pc:docMk/>
            <pc:sldMk cId="4224476731" sldId="632"/>
            <ac:spMk id="5" creationId="{15365052-7EAB-35B9-5732-455F3E288077}"/>
          </ac:spMkLst>
        </pc:spChg>
      </pc:sldChg>
      <pc:sldChg chg="addSp delSp modSp mod">
        <pc:chgData name="NÝDRLE Pavel Ing." userId="d844defc-2987-4ff0-aed9-563c51eaca96" providerId="ADAL" clId="{F3B68FD0-4987-43BC-B973-921F49151532}" dt="2023-11-09T10:59:01.069" v="157" actId="1076"/>
        <pc:sldMkLst>
          <pc:docMk/>
          <pc:sldMk cId="2472833585" sldId="633"/>
        </pc:sldMkLst>
        <pc:spChg chg="mod">
          <ac:chgData name="NÝDRLE Pavel Ing." userId="d844defc-2987-4ff0-aed9-563c51eaca96" providerId="ADAL" clId="{F3B68FD0-4987-43BC-B973-921F49151532}" dt="2023-11-09T10:44:09.959" v="113" actId="207"/>
          <ac:spMkLst>
            <pc:docMk/>
            <pc:sldMk cId="2472833585" sldId="633"/>
            <ac:spMk id="5" creationId="{15365052-7EAB-35B9-5732-455F3E288077}"/>
          </ac:spMkLst>
        </pc:spChg>
        <pc:picChg chg="add del mod">
          <ac:chgData name="NÝDRLE Pavel Ing." userId="d844defc-2987-4ff0-aed9-563c51eaca96" providerId="ADAL" clId="{F3B68FD0-4987-43BC-B973-921F49151532}" dt="2023-11-09T10:58:52.241" v="154" actId="478"/>
          <ac:picMkLst>
            <pc:docMk/>
            <pc:sldMk cId="2472833585" sldId="633"/>
            <ac:picMk id="4" creationId="{1587FCCB-6E19-64C1-86AF-AAADA4BD9F68}"/>
          </ac:picMkLst>
        </pc:picChg>
        <pc:picChg chg="add mod">
          <ac:chgData name="NÝDRLE Pavel Ing." userId="d844defc-2987-4ff0-aed9-563c51eaca96" providerId="ADAL" clId="{F3B68FD0-4987-43BC-B973-921F49151532}" dt="2023-11-09T10:59:01.069" v="157" actId="1076"/>
          <ac:picMkLst>
            <pc:docMk/>
            <pc:sldMk cId="2472833585" sldId="633"/>
            <ac:picMk id="6" creationId="{32C29013-BFE0-916D-EB64-686AB5F724B7}"/>
          </ac:picMkLst>
        </pc:picChg>
      </pc:sldChg>
      <pc:sldChg chg="addSp delSp modSp add del mod">
        <pc:chgData name="NÝDRLE Pavel Ing." userId="d844defc-2987-4ff0-aed9-563c51eaca96" providerId="ADAL" clId="{F3B68FD0-4987-43BC-B973-921F49151532}" dt="2023-11-09T10:36:53.487" v="54" actId="2890"/>
        <pc:sldMkLst>
          <pc:docMk/>
          <pc:sldMk cId="43091583" sldId="634"/>
        </pc:sldMkLst>
        <pc:spChg chg="mod">
          <ac:chgData name="NÝDRLE Pavel Ing." userId="d844defc-2987-4ff0-aed9-563c51eaca96" providerId="ADAL" clId="{F3B68FD0-4987-43BC-B973-921F49151532}" dt="2023-11-09T10:36:52.877" v="53" actId="20577"/>
          <ac:spMkLst>
            <pc:docMk/>
            <pc:sldMk cId="43091583" sldId="634"/>
            <ac:spMk id="5" creationId="{15365052-7EAB-35B9-5732-455F3E288077}"/>
          </ac:spMkLst>
        </pc:spChg>
        <pc:picChg chg="add del">
          <ac:chgData name="NÝDRLE Pavel Ing." userId="d844defc-2987-4ff0-aed9-563c51eaca96" providerId="ADAL" clId="{F3B68FD0-4987-43BC-B973-921F49151532}" dt="2023-11-09T10:36:46.430" v="51" actId="478"/>
          <ac:picMkLst>
            <pc:docMk/>
            <pc:sldMk cId="43091583" sldId="634"/>
            <ac:picMk id="6" creationId="{E9925B48-8B9D-33F4-BA7B-3A418666ECBF}"/>
          </ac:picMkLst>
        </pc:picChg>
      </pc:sldChg>
      <pc:sldChg chg="addSp modSp add mod">
        <pc:chgData name="NÝDRLE Pavel Ing." userId="d844defc-2987-4ff0-aed9-563c51eaca96" providerId="ADAL" clId="{F3B68FD0-4987-43BC-B973-921F49151532}" dt="2023-11-09T10:45:30.260" v="121" actId="1076"/>
        <pc:sldMkLst>
          <pc:docMk/>
          <pc:sldMk cId="219923533" sldId="634"/>
        </pc:sldMkLst>
        <pc:spChg chg="mod">
          <ac:chgData name="NÝDRLE Pavel Ing." userId="d844defc-2987-4ff0-aed9-563c51eaca96" providerId="ADAL" clId="{F3B68FD0-4987-43BC-B973-921F49151532}" dt="2023-11-09T10:45:08.075" v="119" actId="207"/>
          <ac:spMkLst>
            <pc:docMk/>
            <pc:sldMk cId="219923533" sldId="634"/>
            <ac:spMk id="5" creationId="{15365052-7EAB-35B9-5732-455F3E288077}"/>
          </ac:spMkLst>
        </pc:spChg>
        <pc:picChg chg="add mod">
          <ac:chgData name="NÝDRLE Pavel Ing." userId="d844defc-2987-4ff0-aed9-563c51eaca96" providerId="ADAL" clId="{F3B68FD0-4987-43BC-B973-921F49151532}" dt="2023-11-09T10:45:30.260" v="121" actId="1076"/>
          <ac:picMkLst>
            <pc:docMk/>
            <pc:sldMk cId="219923533" sldId="634"/>
            <ac:picMk id="4" creationId="{7AB32D25-A211-4B08-0ED5-09F2967444F3}"/>
          </ac:picMkLst>
        </pc:picChg>
      </pc:sldChg>
      <pc:sldChg chg="addSp delSp modSp add del">
        <pc:chgData name="NÝDRLE Pavel Ing." userId="d844defc-2987-4ff0-aed9-563c51eaca96" providerId="ADAL" clId="{F3B68FD0-4987-43BC-B973-921F49151532}" dt="2023-11-09T10:32:48.405" v="20" actId="2890"/>
        <pc:sldMkLst>
          <pc:docMk/>
          <pc:sldMk cId="3530716002" sldId="634"/>
        </pc:sldMkLst>
        <pc:picChg chg="add del mod">
          <ac:chgData name="NÝDRLE Pavel Ing." userId="d844defc-2987-4ff0-aed9-563c51eaca96" providerId="ADAL" clId="{F3B68FD0-4987-43BC-B973-921F49151532}" dt="2023-11-09T10:32:46.127" v="19"/>
          <ac:picMkLst>
            <pc:docMk/>
            <pc:sldMk cId="3530716002" sldId="634"/>
            <ac:picMk id="5" creationId="{7D38D252-296B-2395-80DC-964E8D17007A}"/>
          </ac:picMkLst>
        </pc:picChg>
      </pc:sldChg>
      <pc:sldChg chg="delSp add">
        <pc:chgData name="NÝDRLE Pavel Ing." userId="d844defc-2987-4ff0-aed9-563c51eaca96" providerId="ADAL" clId="{F3B68FD0-4987-43BC-B973-921F49151532}" dt="2023-11-09T12:46:20.733" v="161" actId="478"/>
        <pc:sldMkLst>
          <pc:docMk/>
          <pc:sldMk cId="4294734283" sldId="635"/>
        </pc:sldMkLst>
        <pc:picChg chg="del">
          <ac:chgData name="NÝDRLE Pavel Ing." userId="d844defc-2987-4ff0-aed9-563c51eaca96" providerId="ADAL" clId="{F3B68FD0-4987-43BC-B973-921F49151532}" dt="2023-11-09T12:46:20.733" v="161" actId="478"/>
          <ac:picMkLst>
            <pc:docMk/>
            <pc:sldMk cId="4294734283" sldId="635"/>
            <ac:picMk id="1026" creationId="{C09B4CC9-FF65-55D0-80CE-B4F7A9803C83}"/>
          </ac:picMkLst>
        </pc:picChg>
      </pc:sldChg>
      <pc:sldChg chg="delSp add mod">
        <pc:chgData name="NÝDRLE Pavel Ing." userId="d844defc-2987-4ff0-aed9-563c51eaca96" providerId="ADAL" clId="{F3B68FD0-4987-43BC-B973-921F49151532}" dt="2023-11-09T12:46:22.802" v="162" actId="478"/>
        <pc:sldMkLst>
          <pc:docMk/>
          <pc:sldMk cId="1976730800" sldId="636"/>
        </pc:sldMkLst>
        <pc:picChg chg="del">
          <ac:chgData name="NÝDRLE Pavel Ing." userId="d844defc-2987-4ff0-aed9-563c51eaca96" providerId="ADAL" clId="{F3B68FD0-4987-43BC-B973-921F49151532}" dt="2023-11-09T12:46:22.802" v="162" actId="478"/>
          <ac:picMkLst>
            <pc:docMk/>
            <pc:sldMk cId="1976730800" sldId="636"/>
            <ac:picMk id="5" creationId="{2C2DC40E-C4FC-459D-9777-1183295285CF}"/>
          </ac:picMkLst>
        </pc:picChg>
      </pc:sldChg>
      <pc:sldChg chg="addSp delSp add mod">
        <pc:chgData name="NÝDRLE Pavel Ing." userId="d844defc-2987-4ff0-aed9-563c51eaca96" providerId="ADAL" clId="{F3B68FD0-4987-43BC-B973-921F49151532}" dt="2023-11-09T12:46:50.426" v="167" actId="478"/>
        <pc:sldMkLst>
          <pc:docMk/>
          <pc:sldMk cId="3016160928" sldId="637"/>
        </pc:sldMkLst>
        <pc:picChg chg="add del">
          <ac:chgData name="NÝDRLE Pavel Ing." userId="d844defc-2987-4ff0-aed9-563c51eaca96" providerId="ADAL" clId="{F3B68FD0-4987-43BC-B973-921F49151532}" dt="2023-11-09T12:46:50.426" v="167" actId="478"/>
          <ac:picMkLst>
            <pc:docMk/>
            <pc:sldMk cId="3016160928" sldId="637"/>
            <ac:picMk id="7" creationId="{664408E8-E845-A8AD-1985-1F8FC20C9F7D}"/>
          </ac:picMkLst>
        </pc:picChg>
      </pc:sldChg>
      <pc:sldChg chg="delSp add mod">
        <pc:chgData name="NÝDRLE Pavel Ing." userId="d844defc-2987-4ff0-aed9-563c51eaca96" providerId="ADAL" clId="{F3B68FD0-4987-43BC-B973-921F49151532}" dt="2023-11-09T12:46:53.699" v="168" actId="478"/>
        <pc:sldMkLst>
          <pc:docMk/>
          <pc:sldMk cId="1369954111" sldId="638"/>
        </pc:sldMkLst>
        <pc:picChg chg="del">
          <ac:chgData name="NÝDRLE Pavel Ing." userId="d844defc-2987-4ff0-aed9-563c51eaca96" providerId="ADAL" clId="{F3B68FD0-4987-43BC-B973-921F49151532}" dt="2023-11-09T12:46:53.699" v="168" actId="478"/>
          <ac:picMkLst>
            <pc:docMk/>
            <pc:sldMk cId="1369954111" sldId="638"/>
            <ac:picMk id="4" creationId="{4D2CC873-DECE-CFB6-6342-2B393E0C0BC4}"/>
          </ac:picMkLst>
        </pc:picChg>
      </pc:sldChg>
      <pc:sldChg chg="addSp delSp add mod">
        <pc:chgData name="NÝDRLE Pavel Ing." userId="d844defc-2987-4ff0-aed9-563c51eaca96" providerId="ADAL" clId="{F3B68FD0-4987-43BC-B973-921F49151532}" dt="2023-11-09T12:47:19.893" v="175" actId="478"/>
        <pc:sldMkLst>
          <pc:docMk/>
          <pc:sldMk cId="959792121" sldId="639"/>
        </pc:sldMkLst>
        <pc:picChg chg="add del">
          <ac:chgData name="NÝDRLE Pavel Ing." userId="d844defc-2987-4ff0-aed9-563c51eaca96" providerId="ADAL" clId="{F3B68FD0-4987-43BC-B973-921F49151532}" dt="2023-11-09T12:47:19.893" v="175" actId="478"/>
          <ac:picMkLst>
            <pc:docMk/>
            <pc:sldMk cId="959792121" sldId="639"/>
            <ac:picMk id="6" creationId="{32C29013-BFE0-916D-EB64-686AB5F724B7}"/>
          </ac:picMkLst>
        </pc:picChg>
      </pc:sldChg>
      <pc:sldChg chg="delSp add del mod">
        <pc:chgData name="NÝDRLE Pavel Ing." userId="d844defc-2987-4ff0-aed9-563c51eaca96" providerId="ADAL" clId="{F3B68FD0-4987-43BC-B973-921F49151532}" dt="2023-11-09T12:47:22.198" v="176" actId="478"/>
        <pc:sldMkLst>
          <pc:docMk/>
          <pc:sldMk cId="150270580" sldId="640"/>
        </pc:sldMkLst>
        <pc:picChg chg="del">
          <ac:chgData name="NÝDRLE Pavel Ing." userId="d844defc-2987-4ff0-aed9-563c51eaca96" providerId="ADAL" clId="{F3B68FD0-4987-43BC-B973-921F49151532}" dt="2023-11-09T12:47:22.198" v="176" actId="478"/>
          <ac:picMkLst>
            <pc:docMk/>
            <pc:sldMk cId="150270580" sldId="640"/>
            <ac:picMk id="4" creationId="{7AB32D25-A211-4B08-0ED5-09F2967444F3}"/>
          </ac:picMkLst>
        </pc:picChg>
      </pc:sldChg>
    </pc:docChg>
  </pc:docChgLst>
  <pc:docChgLst>
    <pc:chgData name="NÝDRLE Pavel Ing." userId="d844defc-2987-4ff0-aed9-563c51eaca96" providerId="ADAL" clId="{28F238A5-C1FA-4991-BEEF-E7BC1F07679C}"/>
    <pc:docChg chg="undo custSel modSld">
      <pc:chgData name="NÝDRLE Pavel Ing." userId="d844defc-2987-4ff0-aed9-563c51eaca96" providerId="ADAL" clId="{28F238A5-C1FA-4991-BEEF-E7BC1F07679C}" dt="2023-09-21T09:57:56.042" v="52" actId="20577"/>
      <pc:docMkLst>
        <pc:docMk/>
      </pc:docMkLst>
      <pc:sldChg chg="modSp mod">
        <pc:chgData name="NÝDRLE Pavel Ing." userId="d844defc-2987-4ff0-aed9-563c51eaca96" providerId="ADAL" clId="{28F238A5-C1FA-4991-BEEF-E7BC1F07679C}" dt="2023-09-21T09:57:31.471" v="48" actId="207"/>
        <pc:sldMkLst>
          <pc:docMk/>
          <pc:sldMk cId="3811460193" sldId="415"/>
        </pc:sldMkLst>
        <pc:spChg chg="mod">
          <ac:chgData name="NÝDRLE Pavel Ing." userId="d844defc-2987-4ff0-aed9-563c51eaca96" providerId="ADAL" clId="{28F238A5-C1FA-4991-BEEF-E7BC1F07679C}" dt="2023-09-21T09:57:31.471" v="48" actId="207"/>
          <ac:spMkLst>
            <pc:docMk/>
            <pc:sldMk cId="3811460193" sldId="415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28F238A5-C1FA-4991-BEEF-E7BC1F07679C}" dt="2023-09-21T09:57:01.776" v="46" actId="20577"/>
        <pc:sldMkLst>
          <pc:docMk/>
          <pc:sldMk cId="2227262795" sldId="466"/>
        </pc:sldMkLst>
        <pc:spChg chg="mod">
          <ac:chgData name="NÝDRLE Pavel Ing." userId="d844defc-2987-4ff0-aed9-563c51eaca96" providerId="ADAL" clId="{28F238A5-C1FA-4991-BEEF-E7BC1F07679C}" dt="2023-09-21T09:57:01.776" v="46" actId="20577"/>
          <ac:spMkLst>
            <pc:docMk/>
            <pc:sldMk cId="2227262795" sldId="466"/>
            <ac:spMk id="8" creationId="{00000000-0000-0000-0000-000000000000}"/>
          </ac:spMkLst>
        </pc:spChg>
      </pc:sldChg>
      <pc:sldChg chg="modSp mod">
        <pc:chgData name="NÝDRLE Pavel Ing." userId="d844defc-2987-4ff0-aed9-563c51eaca96" providerId="ADAL" clId="{28F238A5-C1FA-4991-BEEF-E7BC1F07679C}" dt="2023-09-21T09:57:56.042" v="52" actId="20577"/>
        <pc:sldMkLst>
          <pc:docMk/>
          <pc:sldMk cId="2363834419" sldId="470"/>
        </pc:sldMkLst>
        <pc:spChg chg="mod">
          <ac:chgData name="NÝDRLE Pavel Ing." userId="d844defc-2987-4ff0-aed9-563c51eaca96" providerId="ADAL" clId="{28F238A5-C1FA-4991-BEEF-E7BC1F07679C}" dt="2023-09-21T09:57:56.042" v="52" actId="20577"/>
          <ac:spMkLst>
            <pc:docMk/>
            <pc:sldMk cId="2363834419" sldId="470"/>
            <ac:spMk id="6" creationId="{93BAEEBE-9D58-96B4-3A56-8261959FDB20}"/>
          </ac:spMkLst>
        </pc:spChg>
      </pc:sldChg>
    </pc:docChg>
  </pc:docChgLst>
  <pc:docChgLst>
    <pc:chgData name="PRČINA Anton Ing." userId="S::prcina.anton@uhul.cz::33457225-58fb-4a3c-bb2c-68dc90a0a3af" providerId="AD" clId="Web-{D7CE128F-577A-40DD-BAF0-4AB555398AC3}"/>
    <pc:docChg chg="modSld">
      <pc:chgData name="PRČINA Anton Ing." userId="S::prcina.anton@uhul.cz::33457225-58fb-4a3c-bb2c-68dc90a0a3af" providerId="AD" clId="Web-{D7CE128F-577A-40DD-BAF0-4AB555398AC3}" dt="2023-10-11T14:13:30.541" v="1" actId="1076"/>
      <pc:docMkLst>
        <pc:docMk/>
      </pc:docMkLst>
      <pc:sldChg chg="addSp modSp">
        <pc:chgData name="PRČINA Anton Ing." userId="S::prcina.anton@uhul.cz::33457225-58fb-4a3c-bb2c-68dc90a0a3af" providerId="AD" clId="Web-{D7CE128F-577A-40DD-BAF0-4AB555398AC3}" dt="2023-10-11T14:13:30.541" v="1" actId="1076"/>
        <pc:sldMkLst>
          <pc:docMk/>
          <pc:sldMk cId="689820837" sldId="616"/>
        </pc:sldMkLst>
        <pc:picChg chg="add mod">
          <ac:chgData name="PRČINA Anton Ing." userId="S::prcina.anton@uhul.cz::33457225-58fb-4a3c-bb2c-68dc90a0a3af" providerId="AD" clId="Web-{D7CE128F-577A-40DD-BAF0-4AB555398AC3}" dt="2023-10-11T14:13:30.541" v="1" actId="1076"/>
          <ac:picMkLst>
            <pc:docMk/>
            <pc:sldMk cId="689820837" sldId="616"/>
            <ac:picMk id="4" creationId="{6C98A211-781D-A876-DC64-C9B10D317EAA}"/>
          </ac:picMkLst>
        </pc:picChg>
      </pc:sldChg>
    </pc:docChg>
  </pc:docChgLst>
  <pc:docChgLst>
    <pc:chgData name="NÝDRLE Pavel Ing." userId="d844defc-2987-4ff0-aed9-563c51eaca96" providerId="ADAL" clId="{54E93630-EC81-4554-9740-EBF4CFDA67C2}"/>
    <pc:docChg chg="undo redo custSel addSld delSld modSld">
      <pc:chgData name="NÝDRLE Pavel Ing." userId="d844defc-2987-4ff0-aed9-563c51eaca96" providerId="ADAL" clId="{54E93630-EC81-4554-9740-EBF4CFDA67C2}" dt="2023-10-27T12:05:50.803" v="383" actId="20577"/>
      <pc:docMkLst>
        <pc:docMk/>
      </pc:docMkLst>
      <pc:sldChg chg="modSp mod">
        <pc:chgData name="NÝDRLE Pavel Ing." userId="d844defc-2987-4ff0-aed9-563c51eaca96" providerId="ADAL" clId="{54E93630-EC81-4554-9740-EBF4CFDA67C2}" dt="2023-10-27T10:01:37.477" v="161" actId="207"/>
        <pc:sldMkLst>
          <pc:docMk/>
          <pc:sldMk cId="0" sldId="258"/>
        </pc:sldMkLst>
        <pc:spChg chg="mod">
          <ac:chgData name="NÝDRLE Pavel Ing." userId="d844defc-2987-4ff0-aed9-563c51eaca96" providerId="ADAL" clId="{54E93630-EC81-4554-9740-EBF4CFDA67C2}" dt="2023-10-27T10:01:37.477" v="161" actId="207"/>
          <ac:spMkLst>
            <pc:docMk/>
            <pc:sldMk cId="0" sldId="258"/>
            <ac:spMk id="9" creationId="{00000000-0000-0000-0000-000000000000}"/>
          </ac:spMkLst>
        </pc:spChg>
      </pc:sldChg>
      <pc:sldChg chg="modSp mod">
        <pc:chgData name="NÝDRLE Pavel Ing." userId="d844defc-2987-4ff0-aed9-563c51eaca96" providerId="ADAL" clId="{54E93630-EC81-4554-9740-EBF4CFDA67C2}" dt="2023-10-27T07:01:38.722" v="65" actId="207"/>
        <pc:sldMkLst>
          <pc:docMk/>
          <pc:sldMk cId="1192585809" sldId="334"/>
        </pc:sldMkLst>
        <pc:spChg chg="mod">
          <ac:chgData name="NÝDRLE Pavel Ing." userId="d844defc-2987-4ff0-aed9-563c51eaca96" providerId="ADAL" clId="{54E93630-EC81-4554-9740-EBF4CFDA67C2}" dt="2023-10-27T07:01:09.415" v="55" actId="6549"/>
          <ac:spMkLst>
            <pc:docMk/>
            <pc:sldMk cId="1192585809" sldId="334"/>
            <ac:spMk id="4" creationId="{848C4A4D-B415-4D12-9981-54E57F81E571}"/>
          </ac:spMkLst>
        </pc:spChg>
        <pc:spChg chg="mod">
          <ac:chgData name="NÝDRLE Pavel Ing." userId="d844defc-2987-4ff0-aed9-563c51eaca96" providerId="ADAL" clId="{54E93630-EC81-4554-9740-EBF4CFDA67C2}" dt="2023-10-27T07:01:38.722" v="65" actId="207"/>
          <ac:spMkLst>
            <pc:docMk/>
            <pc:sldMk cId="1192585809" sldId="334"/>
            <ac:spMk id="8" creationId="{00000000-0000-0000-0000-000000000000}"/>
          </ac:spMkLst>
        </pc:spChg>
      </pc:sldChg>
      <pc:sldChg chg="modSp mod">
        <pc:chgData name="NÝDRLE Pavel Ing." userId="d844defc-2987-4ff0-aed9-563c51eaca96" providerId="ADAL" clId="{54E93630-EC81-4554-9740-EBF4CFDA67C2}" dt="2023-10-27T12:01:42.411" v="371" actId="207"/>
        <pc:sldMkLst>
          <pc:docMk/>
          <pc:sldMk cId="0" sldId="395"/>
        </pc:sldMkLst>
        <pc:spChg chg="mod">
          <ac:chgData name="NÝDRLE Pavel Ing." userId="d844defc-2987-4ff0-aed9-563c51eaca96" providerId="ADAL" clId="{54E93630-EC81-4554-9740-EBF4CFDA67C2}" dt="2023-10-27T12:01:42.411" v="371" actId="207"/>
          <ac:spMkLst>
            <pc:docMk/>
            <pc:sldMk cId="0" sldId="395"/>
            <ac:spMk id="14" creationId="{89F19055-492A-4F6B-AC8E-0067BC9E3909}"/>
          </ac:spMkLst>
        </pc:spChg>
      </pc:sldChg>
      <pc:sldChg chg="del">
        <pc:chgData name="NÝDRLE Pavel Ing." userId="d844defc-2987-4ff0-aed9-563c51eaca96" providerId="ADAL" clId="{54E93630-EC81-4554-9740-EBF4CFDA67C2}" dt="2023-10-27T11:44:31.041" v="188" actId="2696"/>
        <pc:sldMkLst>
          <pc:docMk/>
          <pc:sldMk cId="3811460193" sldId="415"/>
        </pc:sldMkLst>
      </pc:sldChg>
      <pc:sldChg chg="add del">
        <pc:chgData name="NÝDRLE Pavel Ing." userId="d844defc-2987-4ff0-aed9-563c51eaca96" providerId="ADAL" clId="{54E93630-EC81-4554-9740-EBF4CFDA67C2}" dt="2023-10-27T09:01:34.752" v="68" actId="2696"/>
        <pc:sldMkLst>
          <pc:docMk/>
          <pc:sldMk cId="1744019744" sldId="467"/>
        </pc:sldMkLst>
      </pc:sldChg>
      <pc:sldChg chg="modSp del mod">
        <pc:chgData name="NÝDRLE Pavel Ing." userId="d844defc-2987-4ff0-aed9-563c51eaca96" providerId="ADAL" clId="{54E93630-EC81-4554-9740-EBF4CFDA67C2}" dt="2023-10-27T11:52:25.155" v="319" actId="2696"/>
        <pc:sldMkLst>
          <pc:docMk/>
          <pc:sldMk cId="2363834419" sldId="470"/>
        </pc:sldMkLst>
        <pc:spChg chg="mod">
          <ac:chgData name="NÝDRLE Pavel Ing." userId="d844defc-2987-4ff0-aed9-563c51eaca96" providerId="ADAL" clId="{54E93630-EC81-4554-9740-EBF4CFDA67C2}" dt="2023-10-27T11:48:43.563" v="261" actId="20577"/>
          <ac:spMkLst>
            <pc:docMk/>
            <pc:sldMk cId="2363834419" sldId="470"/>
            <ac:spMk id="6" creationId="{93BAEEBE-9D58-96B4-3A56-8261959FDB20}"/>
          </ac:spMkLst>
        </pc:spChg>
      </pc:sldChg>
      <pc:sldChg chg="del">
        <pc:chgData name="NÝDRLE Pavel Ing." userId="d844defc-2987-4ff0-aed9-563c51eaca96" providerId="ADAL" clId="{54E93630-EC81-4554-9740-EBF4CFDA67C2}" dt="2023-10-27T09:10:59.092" v="86" actId="2696"/>
        <pc:sldMkLst>
          <pc:docMk/>
          <pc:sldMk cId="2007183086" sldId="471"/>
        </pc:sldMkLst>
      </pc:sldChg>
      <pc:sldChg chg="modSp del mod">
        <pc:chgData name="NÝDRLE Pavel Ing." userId="d844defc-2987-4ff0-aed9-563c51eaca96" providerId="ADAL" clId="{54E93630-EC81-4554-9740-EBF4CFDA67C2}" dt="2023-10-27T11:56:29.575" v="346" actId="2696"/>
        <pc:sldMkLst>
          <pc:docMk/>
          <pc:sldMk cId="1783712230" sldId="472"/>
        </pc:sldMkLst>
        <pc:spChg chg="mod">
          <ac:chgData name="NÝDRLE Pavel Ing." userId="d844defc-2987-4ff0-aed9-563c51eaca96" providerId="ADAL" clId="{54E93630-EC81-4554-9740-EBF4CFDA67C2}" dt="2023-10-27T11:53:05.996" v="320" actId="207"/>
          <ac:spMkLst>
            <pc:docMk/>
            <pc:sldMk cId="1783712230" sldId="472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54E93630-EC81-4554-9740-EBF4CFDA67C2}" dt="2023-10-27T12:05:50.803" v="383" actId="20577"/>
        <pc:sldMkLst>
          <pc:docMk/>
          <pc:sldMk cId="522507500" sldId="473"/>
        </pc:sldMkLst>
        <pc:spChg chg="mod">
          <ac:chgData name="NÝDRLE Pavel Ing." userId="d844defc-2987-4ff0-aed9-563c51eaca96" providerId="ADAL" clId="{54E93630-EC81-4554-9740-EBF4CFDA67C2}" dt="2023-10-27T12:05:50.803" v="383" actId="20577"/>
          <ac:spMkLst>
            <pc:docMk/>
            <pc:sldMk cId="522507500" sldId="473"/>
            <ac:spMk id="5" creationId="{15365052-7EAB-35B9-5732-455F3E288077}"/>
          </ac:spMkLst>
        </pc:spChg>
      </pc:sldChg>
      <pc:sldChg chg="del">
        <pc:chgData name="NÝDRLE Pavel Ing." userId="d844defc-2987-4ff0-aed9-563c51eaca96" providerId="ADAL" clId="{54E93630-EC81-4554-9740-EBF4CFDA67C2}" dt="2023-10-27T09:03:22.602" v="71" actId="2696"/>
        <pc:sldMkLst>
          <pc:docMk/>
          <pc:sldMk cId="658445089" sldId="474"/>
        </pc:sldMkLst>
      </pc:sldChg>
      <pc:sldChg chg="del">
        <pc:chgData name="NÝDRLE Pavel Ing." userId="d844defc-2987-4ff0-aed9-563c51eaca96" providerId="ADAL" clId="{54E93630-EC81-4554-9740-EBF4CFDA67C2}" dt="2023-10-27T09:10:05.292" v="85" actId="2696"/>
        <pc:sldMkLst>
          <pc:docMk/>
          <pc:sldMk cId="3179976596" sldId="491"/>
        </pc:sldMkLst>
      </pc:sldChg>
      <pc:sldChg chg="del">
        <pc:chgData name="NÝDRLE Pavel Ing." userId="d844defc-2987-4ff0-aed9-563c51eaca96" providerId="ADAL" clId="{54E93630-EC81-4554-9740-EBF4CFDA67C2}" dt="2023-10-27T09:19:52.880" v="127" actId="2696"/>
        <pc:sldMkLst>
          <pc:docMk/>
          <pc:sldMk cId="905917095" sldId="492"/>
        </pc:sldMkLst>
      </pc:sldChg>
      <pc:sldChg chg="addSp modSp mod">
        <pc:chgData name="NÝDRLE Pavel Ing." userId="d844defc-2987-4ff0-aed9-563c51eaca96" providerId="ADAL" clId="{54E93630-EC81-4554-9740-EBF4CFDA67C2}" dt="2023-10-27T11:58:01.356" v="355" actId="14100"/>
        <pc:sldMkLst>
          <pc:docMk/>
          <pc:sldMk cId="2886464972" sldId="494"/>
        </pc:sldMkLst>
        <pc:picChg chg="add mod">
          <ac:chgData name="NÝDRLE Pavel Ing." userId="d844defc-2987-4ff0-aed9-563c51eaca96" providerId="ADAL" clId="{54E93630-EC81-4554-9740-EBF4CFDA67C2}" dt="2023-10-27T11:57:55.025" v="354" actId="14100"/>
          <ac:picMkLst>
            <pc:docMk/>
            <pc:sldMk cId="2886464972" sldId="494"/>
            <ac:picMk id="3" creationId="{BC8F0DD8-727C-DD8B-8FC7-10157FA8F941}"/>
          </ac:picMkLst>
        </pc:picChg>
        <pc:picChg chg="mod">
          <ac:chgData name="NÝDRLE Pavel Ing." userId="d844defc-2987-4ff0-aed9-563c51eaca96" providerId="ADAL" clId="{54E93630-EC81-4554-9740-EBF4CFDA67C2}" dt="2023-10-27T11:58:01.356" v="355" actId="14100"/>
          <ac:picMkLst>
            <pc:docMk/>
            <pc:sldMk cId="2886464972" sldId="494"/>
            <ac:picMk id="4" creationId="{BD599494-23C0-AE74-E10E-638197CA7E0F}"/>
          </ac:picMkLst>
        </pc:picChg>
      </pc:sldChg>
      <pc:sldChg chg="modSp mod modNotesTx">
        <pc:chgData name="NÝDRLE Pavel Ing." userId="d844defc-2987-4ff0-aed9-563c51eaca96" providerId="ADAL" clId="{54E93630-EC81-4554-9740-EBF4CFDA67C2}" dt="2023-10-27T11:56:13.078" v="345" actId="115"/>
        <pc:sldMkLst>
          <pc:docMk/>
          <pc:sldMk cId="2942908353" sldId="495"/>
        </pc:sldMkLst>
        <pc:spChg chg="mod">
          <ac:chgData name="NÝDRLE Pavel Ing." userId="d844defc-2987-4ff0-aed9-563c51eaca96" providerId="ADAL" clId="{54E93630-EC81-4554-9740-EBF4CFDA67C2}" dt="2023-10-27T09:21:28.313" v="143" actId="20577"/>
          <ac:spMkLst>
            <pc:docMk/>
            <pc:sldMk cId="2942908353" sldId="495"/>
            <ac:spMk id="6" creationId="{93BAEEBE-9D58-96B4-3A56-8261959FDB20}"/>
          </ac:spMkLst>
        </pc:spChg>
      </pc:sldChg>
      <pc:sldChg chg="del">
        <pc:chgData name="NÝDRLE Pavel Ing." userId="d844defc-2987-4ff0-aed9-563c51eaca96" providerId="ADAL" clId="{54E93630-EC81-4554-9740-EBF4CFDA67C2}" dt="2023-10-27T09:21:38.607" v="144" actId="2696"/>
        <pc:sldMkLst>
          <pc:docMk/>
          <pc:sldMk cId="2308982349" sldId="497"/>
        </pc:sldMkLst>
      </pc:sldChg>
      <pc:sldChg chg="modNotesTx">
        <pc:chgData name="NÝDRLE Pavel Ing." userId="d844defc-2987-4ff0-aed9-563c51eaca96" providerId="ADAL" clId="{54E93630-EC81-4554-9740-EBF4CFDA67C2}" dt="2023-10-27T11:53:54.411" v="324"/>
        <pc:sldMkLst>
          <pc:docMk/>
          <pc:sldMk cId="4073819290" sldId="498"/>
        </pc:sldMkLst>
      </pc:sldChg>
      <pc:sldChg chg="del">
        <pc:chgData name="NÝDRLE Pavel Ing." userId="d844defc-2987-4ff0-aed9-563c51eaca96" providerId="ADAL" clId="{54E93630-EC81-4554-9740-EBF4CFDA67C2}" dt="2023-10-27T09:02:47.336" v="69" actId="2696"/>
        <pc:sldMkLst>
          <pc:docMk/>
          <pc:sldMk cId="3088775878" sldId="500"/>
        </pc:sldMkLst>
      </pc:sldChg>
      <pc:sldChg chg="modSp mod">
        <pc:chgData name="NÝDRLE Pavel Ing." userId="d844defc-2987-4ff0-aed9-563c51eaca96" providerId="ADAL" clId="{54E93630-EC81-4554-9740-EBF4CFDA67C2}" dt="2023-10-27T09:58:43.096" v="158" actId="6549"/>
        <pc:sldMkLst>
          <pc:docMk/>
          <pc:sldMk cId="2933681073" sldId="501"/>
        </pc:sldMkLst>
        <pc:spChg chg="mod">
          <ac:chgData name="NÝDRLE Pavel Ing." userId="d844defc-2987-4ff0-aed9-563c51eaca96" providerId="ADAL" clId="{54E93630-EC81-4554-9740-EBF4CFDA67C2}" dt="2023-10-27T09:58:43.096" v="158" actId="6549"/>
          <ac:spMkLst>
            <pc:docMk/>
            <pc:sldMk cId="2933681073" sldId="501"/>
            <ac:spMk id="3" creationId="{00000000-0000-0000-0000-000000000000}"/>
          </ac:spMkLst>
        </pc:spChg>
        <pc:spChg chg="mod">
          <ac:chgData name="NÝDRLE Pavel Ing." userId="d844defc-2987-4ff0-aed9-563c51eaca96" providerId="ADAL" clId="{54E93630-EC81-4554-9740-EBF4CFDA67C2}" dt="2023-10-27T09:55:30.245" v="152" actId="115"/>
          <ac:spMkLst>
            <pc:docMk/>
            <pc:sldMk cId="2933681073" sldId="501"/>
            <ac:spMk id="5" creationId="{15365052-7EAB-35B9-5732-455F3E288077}"/>
          </ac:spMkLst>
        </pc:spChg>
      </pc:sldChg>
      <pc:sldChg chg="del">
        <pc:chgData name="NÝDRLE Pavel Ing." userId="d844defc-2987-4ff0-aed9-563c51eaca96" providerId="ADAL" clId="{54E93630-EC81-4554-9740-EBF4CFDA67C2}" dt="2023-10-27T09:55:49.682" v="153" actId="2696"/>
        <pc:sldMkLst>
          <pc:docMk/>
          <pc:sldMk cId="326729717" sldId="502"/>
        </pc:sldMkLst>
      </pc:sldChg>
      <pc:sldChg chg="del">
        <pc:chgData name="NÝDRLE Pavel Ing." userId="d844defc-2987-4ff0-aed9-563c51eaca96" providerId="ADAL" clId="{54E93630-EC81-4554-9740-EBF4CFDA67C2}" dt="2023-10-27T10:02:54.521" v="162" actId="2696"/>
        <pc:sldMkLst>
          <pc:docMk/>
          <pc:sldMk cId="459612296" sldId="504"/>
        </pc:sldMkLst>
      </pc:sldChg>
      <pc:sldChg chg="modNotesTx">
        <pc:chgData name="NÝDRLE Pavel Ing." userId="d844defc-2987-4ff0-aed9-563c51eaca96" providerId="ADAL" clId="{54E93630-EC81-4554-9740-EBF4CFDA67C2}" dt="2023-10-27T10:06:39.580" v="186" actId="20577"/>
        <pc:sldMkLst>
          <pc:docMk/>
          <pc:sldMk cId="438815488" sldId="515"/>
        </pc:sldMkLst>
      </pc:sldChg>
      <pc:sldChg chg="del">
        <pc:chgData name="NÝDRLE Pavel Ing." userId="d844defc-2987-4ff0-aed9-563c51eaca96" providerId="ADAL" clId="{54E93630-EC81-4554-9740-EBF4CFDA67C2}" dt="2023-10-27T10:07:02.605" v="187" actId="2696"/>
        <pc:sldMkLst>
          <pc:docMk/>
          <pc:sldMk cId="3399394100" sldId="516"/>
        </pc:sldMkLst>
      </pc:sldChg>
      <pc:sldChg chg="modNotesTx">
        <pc:chgData name="NÝDRLE Pavel Ing." userId="d844defc-2987-4ff0-aed9-563c51eaca96" providerId="ADAL" clId="{54E93630-EC81-4554-9740-EBF4CFDA67C2}" dt="2023-10-27T10:04:01.680" v="167" actId="6549"/>
        <pc:sldMkLst>
          <pc:docMk/>
          <pc:sldMk cId="2279203936" sldId="520"/>
        </pc:sldMkLst>
      </pc:sldChg>
      <pc:sldChg chg="del">
        <pc:chgData name="NÝDRLE Pavel Ing." userId="d844defc-2987-4ff0-aed9-563c51eaca96" providerId="ADAL" clId="{54E93630-EC81-4554-9740-EBF4CFDA67C2}" dt="2023-10-27T10:04:10.291" v="168" actId="2696"/>
        <pc:sldMkLst>
          <pc:docMk/>
          <pc:sldMk cId="4016245817" sldId="521"/>
        </pc:sldMkLst>
      </pc:sldChg>
      <pc:sldChg chg="del">
        <pc:chgData name="NÝDRLE Pavel Ing." userId="d844defc-2987-4ff0-aed9-563c51eaca96" providerId="ADAL" clId="{54E93630-EC81-4554-9740-EBF4CFDA67C2}" dt="2023-10-27T09:13:49.134" v="88" actId="2696"/>
        <pc:sldMkLst>
          <pc:docMk/>
          <pc:sldMk cId="601775556" sldId="523"/>
        </pc:sldMkLst>
      </pc:sldChg>
      <pc:sldChg chg="del">
        <pc:chgData name="NÝDRLE Pavel Ing." userId="d844defc-2987-4ff0-aed9-563c51eaca96" providerId="ADAL" clId="{54E93630-EC81-4554-9740-EBF4CFDA67C2}" dt="2023-10-27T09:04:43.367" v="73" actId="2696"/>
        <pc:sldMkLst>
          <pc:docMk/>
          <pc:sldMk cId="1203611433" sldId="525"/>
        </pc:sldMkLst>
      </pc:sldChg>
      <pc:sldChg chg="del">
        <pc:chgData name="NÝDRLE Pavel Ing." userId="d844defc-2987-4ff0-aed9-563c51eaca96" providerId="ADAL" clId="{54E93630-EC81-4554-9740-EBF4CFDA67C2}" dt="2023-10-27T09:04:46.891" v="74" actId="2696"/>
        <pc:sldMkLst>
          <pc:docMk/>
          <pc:sldMk cId="3685231415" sldId="526"/>
        </pc:sldMkLst>
      </pc:sldChg>
      <pc:sldChg chg="del">
        <pc:chgData name="NÝDRLE Pavel Ing." userId="d844defc-2987-4ff0-aed9-563c51eaca96" providerId="ADAL" clId="{54E93630-EC81-4554-9740-EBF4CFDA67C2}" dt="2023-10-27T09:04:55.663" v="75" actId="2696"/>
        <pc:sldMkLst>
          <pc:docMk/>
          <pc:sldMk cId="3590203011" sldId="528"/>
        </pc:sldMkLst>
      </pc:sldChg>
      <pc:sldChg chg="del">
        <pc:chgData name="NÝDRLE Pavel Ing." userId="d844defc-2987-4ff0-aed9-563c51eaca96" providerId="ADAL" clId="{54E93630-EC81-4554-9740-EBF4CFDA67C2}" dt="2023-10-27T09:05:08.577" v="76" actId="2696"/>
        <pc:sldMkLst>
          <pc:docMk/>
          <pc:sldMk cId="1151495534" sldId="533"/>
        </pc:sldMkLst>
      </pc:sldChg>
      <pc:sldChg chg="del">
        <pc:chgData name="NÝDRLE Pavel Ing." userId="d844defc-2987-4ff0-aed9-563c51eaca96" providerId="ADAL" clId="{54E93630-EC81-4554-9740-EBF4CFDA67C2}" dt="2023-10-27T09:05:11.361" v="77" actId="2696"/>
        <pc:sldMkLst>
          <pc:docMk/>
          <pc:sldMk cId="2802411393" sldId="534"/>
        </pc:sldMkLst>
      </pc:sldChg>
      <pc:sldChg chg="del">
        <pc:chgData name="NÝDRLE Pavel Ing." userId="d844defc-2987-4ff0-aed9-563c51eaca96" providerId="ADAL" clId="{54E93630-EC81-4554-9740-EBF4CFDA67C2}" dt="2023-10-27T10:05:15.308" v="174" actId="2696"/>
        <pc:sldMkLst>
          <pc:docMk/>
          <pc:sldMk cId="1637195322" sldId="535"/>
        </pc:sldMkLst>
      </pc:sldChg>
      <pc:sldChg chg="modSp mod">
        <pc:chgData name="NÝDRLE Pavel Ing." userId="d844defc-2987-4ff0-aed9-563c51eaca96" providerId="ADAL" clId="{54E93630-EC81-4554-9740-EBF4CFDA67C2}" dt="2023-10-27T12:03:09.080" v="374" actId="207"/>
        <pc:sldMkLst>
          <pc:docMk/>
          <pc:sldMk cId="820307132" sldId="539"/>
        </pc:sldMkLst>
        <pc:spChg chg="mod">
          <ac:chgData name="NÝDRLE Pavel Ing." userId="d844defc-2987-4ff0-aed9-563c51eaca96" providerId="ADAL" clId="{54E93630-EC81-4554-9740-EBF4CFDA67C2}" dt="2023-10-27T12:03:09.080" v="374" actId="207"/>
          <ac:spMkLst>
            <pc:docMk/>
            <pc:sldMk cId="820307132" sldId="539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54E93630-EC81-4554-9740-EBF4CFDA67C2}" dt="2023-10-27T09:16:02.704" v="99" actId="20577"/>
        <pc:sldMkLst>
          <pc:docMk/>
          <pc:sldMk cId="4262425551" sldId="545"/>
        </pc:sldMkLst>
        <pc:spChg chg="mod">
          <ac:chgData name="NÝDRLE Pavel Ing." userId="d844defc-2987-4ff0-aed9-563c51eaca96" providerId="ADAL" clId="{54E93630-EC81-4554-9740-EBF4CFDA67C2}" dt="2023-10-27T09:16:02.704" v="99" actId="20577"/>
          <ac:spMkLst>
            <pc:docMk/>
            <pc:sldMk cId="4262425551" sldId="545"/>
            <ac:spMk id="5" creationId="{15365052-7EAB-35B9-5732-455F3E288077}"/>
          </ac:spMkLst>
        </pc:spChg>
      </pc:sldChg>
      <pc:sldChg chg="del">
        <pc:chgData name="NÝDRLE Pavel Ing." userId="d844defc-2987-4ff0-aed9-563c51eaca96" providerId="ADAL" clId="{54E93630-EC81-4554-9740-EBF4CFDA67C2}" dt="2023-10-27T09:16:17.687" v="100" actId="2696"/>
        <pc:sldMkLst>
          <pc:docMk/>
          <pc:sldMk cId="1636009068" sldId="546"/>
        </pc:sldMkLst>
      </pc:sldChg>
      <pc:sldChg chg="modSp mod">
        <pc:chgData name="NÝDRLE Pavel Ing." userId="d844defc-2987-4ff0-aed9-563c51eaca96" providerId="ADAL" clId="{54E93630-EC81-4554-9740-EBF4CFDA67C2}" dt="2023-10-27T09:17:36.014" v="109" actId="207"/>
        <pc:sldMkLst>
          <pc:docMk/>
          <pc:sldMk cId="2232136741" sldId="556"/>
        </pc:sldMkLst>
        <pc:spChg chg="mod">
          <ac:chgData name="NÝDRLE Pavel Ing." userId="d844defc-2987-4ff0-aed9-563c51eaca96" providerId="ADAL" clId="{54E93630-EC81-4554-9740-EBF4CFDA67C2}" dt="2023-10-27T09:17:36.014" v="109" actId="207"/>
          <ac:spMkLst>
            <pc:docMk/>
            <pc:sldMk cId="2232136741" sldId="556"/>
            <ac:spMk id="3" creationId="{00000000-0000-0000-0000-000000000000}"/>
          </ac:spMkLst>
        </pc:spChg>
      </pc:sldChg>
      <pc:sldChg chg="del">
        <pc:chgData name="NÝDRLE Pavel Ing." userId="d844defc-2987-4ff0-aed9-563c51eaca96" providerId="ADAL" clId="{54E93630-EC81-4554-9740-EBF4CFDA67C2}" dt="2023-10-27T09:07:17.849" v="79" actId="2696"/>
        <pc:sldMkLst>
          <pc:docMk/>
          <pc:sldMk cId="3515107671" sldId="558"/>
        </pc:sldMkLst>
      </pc:sldChg>
      <pc:sldChg chg="del">
        <pc:chgData name="NÝDRLE Pavel Ing." userId="d844defc-2987-4ff0-aed9-563c51eaca96" providerId="ADAL" clId="{54E93630-EC81-4554-9740-EBF4CFDA67C2}" dt="2023-10-27T09:07:43.656" v="80" actId="2696"/>
        <pc:sldMkLst>
          <pc:docMk/>
          <pc:sldMk cId="493197708" sldId="559"/>
        </pc:sldMkLst>
      </pc:sldChg>
      <pc:sldChg chg="del">
        <pc:chgData name="NÝDRLE Pavel Ing." userId="d844defc-2987-4ff0-aed9-563c51eaca96" providerId="ADAL" clId="{54E93630-EC81-4554-9740-EBF4CFDA67C2}" dt="2023-10-27T09:07:47.834" v="81" actId="2696"/>
        <pc:sldMkLst>
          <pc:docMk/>
          <pc:sldMk cId="2125477914" sldId="560"/>
        </pc:sldMkLst>
      </pc:sldChg>
      <pc:sldChg chg="del">
        <pc:chgData name="NÝDRLE Pavel Ing." userId="d844defc-2987-4ff0-aed9-563c51eaca96" providerId="ADAL" clId="{54E93630-EC81-4554-9740-EBF4CFDA67C2}" dt="2023-10-27T09:07:50.483" v="82" actId="2696"/>
        <pc:sldMkLst>
          <pc:docMk/>
          <pc:sldMk cId="3699727385" sldId="561"/>
        </pc:sldMkLst>
      </pc:sldChg>
      <pc:sldChg chg="del">
        <pc:chgData name="NÝDRLE Pavel Ing." userId="d844defc-2987-4ff0-aed9-563c51eaca96" providerId="ADAL" clId="{54E93630-EC81-4554-9740-EBF4CFDA67C2}" dt="2023-10-27T09:07:53.242" v="83" actId="2696"/>
        <pc:sldMkLst>
          <pc:docMk/>
          <pc:sldMk cId="3807455398" sldId="562"/>
        </pc:sldMkLst>
      </pc:sldChg>
      <pc:sldChg chg="del">
        <pc:chgData name="NÝDRLE Pavel Ing." userId="d844defc-2987-4ff0-aed9-563c51eaca96" providerId="ADAL" clId="{54E93630-EC81-4554-9740-EBF4CFDA67C2}" dt="2023-10-27T09:07:56.387" v="84" actId="2696"/>
        <pc:sldMkLst>
          <pc:docMk/>
          <pc:sldMk cId="4156814912" sldId="563"/>
        </pc:sldMkLst>
      </pc:sldChg>
      <pc:sldChg chg="modSp mod">
        <pc:chgData name="NÝDRLE Pavel Ing." userId="d844defc-2987-4ff0-aed9-563c51eaca96" providerId="ADAL" clId="{54E93630-EC81-4554-9740-EBF4CFDA67C2}" dt="2023-10-27T12:01:54.967" v="372" actId="207"/>
        <pc:sldMkLst>
          <pc:docMk/>
          <pc:sldMk cId="0" sldId="594"/>
        </pc:sldMkLst>
        <pc:spChg chg="mod">
          <ac:chgData name="NÝDRLE Pavel Ing." userId="d844defc-2987-4ff0-aed9-563c51eaca96" providerId="ADAL" clId="{54E93630-EC81-4554-9740-EBF4CFDA67C2}" dt="2023-10-27T12:01:54.967" v="372" actId="207"/>
          <ac:spMkLst>
            <pc:docMk/>
            <pc:sldMk cId="0" sldId="594"/>
            <ac:spMk id="37890" creationId="{00000000-0000-0000-0000-000000000000}"/>
          </ac:spMkLst>
        </pc:spChg>
      </pc:sldChg>
      <pc:sldChg chg="del">
        <pc:chgData name="NÝDRLE Pavel Ing." userId="d844defc-2987-4ff0-aed9-563c51eaca96" providerId="ADAL" clId="{54E93630-EC81-4554-9740-EBF4CFDA67C2}" dt="2023-10-27T09:12:13.941" v="87" actId="2696"/>
        <pc:sldMkLst>
          <pc:docMk/>
          <pc:sldMk cId="0" sldId="595"/>
        </pc:sldMkLst>
      </pc:sldChg>
      <pc:sldChg chg="del">
        <pc:chgData name="NÝDRLE Pavel Ing." userId="d844defc-2987-4ff0-aed9-563c51eaca96" providerId="ADAL" clId="{54E93630-EC81-4554-9740-EBF4CFDA67C2}" dt="2023-10-27T09:03:49.817" v="72" actId="2696"/>
        <pc:sldMkLst>
          <pc:docMk/>
          <pc:sldMk cId="2581801200" sldId="597"/>
        </pc:sldMkLst>
      </pc:sldChg>
      <pc:sldChg chg="modSp mod">
        <pc:chgData name="NÝDRLE Pavel Ing." userId="d844defc-2987-4ff0-aed9-563c51eaca96" providerId="ADAL" clId="{54E93630-EC81-4554-9740-EBF4CFDA67C2}" dt="2023-10-27T09:59:09.741" v="160" actId="6549"/>
        <pc:sldMkLst>
          <pc:docMk/>
          <pc:sldMk cId="136619398" sldId="598"/>
        </pc:sldMkLst>
        <pc:spChg chg="mod">
          <ac:chgData name="NÝDRLE Pavel Ing." userId="d844defc-2987-4ff0-aed9-563c51eaca96" providerId="ADAL" clId="{54E93630-EC81-4554-9740-EBF4CFDA67C2}" dt="2023-10-27T09:59:09.741" v="160" actId="6549"/>
          <ac:spMkLst>
            <pc:docMk/>
            <pc:sldMk cId="136619398" sldId="598"/>
            <ac:spMk id="3" creationId="{00000000-0000-0000-0000-000000000000}"/>
          </ac:spMkLst>
        </pc:spChg>
      </pc:sldChg>
      <pc:sldChg chg="del">
        <pc:chgData name="NÝDRLE Pavel Ing." userId="d844defc-2987-4ff0-aed9-563c51eaca96" providerId="ADAL" clId="{54E93630-EC81-4554-9740-EBF4CFDA67C2}" dt="2023-10-27T12:01:27.210" v="370" actId="2696"/>
        <pc:sldMkLst>
          <pc:docMk/>
          <pc:sldMk cId="811604286" sldId="599"/>
        </pc:sldMkLst>
      </pc:sldChg>
      <pc:sldChg chg="modSp mod">
        <pc:chgData name="NÝDRLE Pavel Ing." userId="d844defc-2987-4ff0-aed9-563c51eaca96" providerId="ADAL" clId="{54E93630-EC81-4554-9740-EBF4CFDA67C2}" dt="2023-10-27T11:52:18.265" v="318" actId="114"/>
        <pc:sldMkLst>
          <pc:docMk/>
          <pc:sldMk cId="1530571685" sldId="607"/>
        </pc:sldMkLst>
        <pc:spChg chg="mod">
          <ac:chgData name="NÝDRLE Pavel Ing." userId="d844defc-2987-4ff0-aed9-563c51eaca96" providerId="ADAL" clId="{54E93630-EC81-4554-9740-EBF4CFDA67C2}" dt="2023-10-27T11:52:18.265" v="318" actId="114"/>
          <ac:spMkLst>
            <pc:docMk/>
            <pc:sldMk cId="1530571685" sldId="607"/>
            <ac:spMk id="5" creationId="{380EF993-7323-6248-ED6C-AD25238073D7}"/>
          </ac:spMkLst>
        </pc:spChg>
      </pc:sldChg>
      <pc:sldChg chg="del">
        <pc:chgData name="NÝDRLE Pavel Ing." userId="d844defc-2987-4ff0-aed9-563c51eaca96" providerId="ADAL" clId="{54E93630-EC81-4554-9740-EBF4CFDA67C2}" dt="2023-10-27T11:58:13.896" v="356" actId="2696"/>
        <pc:sldMkLst>
          <pc:docMk/>
          <pc:sldMk cId="1380936461" sldId="608"/>
        </pc:sldMkLst>
      </pc:sldChg>
      <pc:sldChg chg="del">
        <pc:chgData name="NÝDRLE Pavel Ing." userId="d844defc-2987-4ff0-aed9-563c51eaca96" providerId="ADAL" clId="{54E93630-EC81-4554-9740-EBF4CFDA67C2}" dt="2023-10-27T11:44:40.354" v="189" actId="2696"/>
        <pc:sldMkLst>
          <pc:docMk/>
          <pc:sldMk cId="982131368" sldId="610"/>
        </pc:sldMkLst>
      </pc:sldChg>
      <pc:sldChg chg="modNotesTx">
        <pc:chgData name="NÝDRLE Pavel Ing." userId="d844defc-2987-4ff0-aed9-563c51eaca96" providerId="ADAL" clId="{54E93630-EC81-4554-9740-EBF4CFDA67C2}" dt="2023-10-27T12:01:10.031" v="369" actId="20577"/>
        <pc:sldMkLst>
          <pc:docMk/>
          <pc:sldMk cId="796581572" sldId="612"/>
        </pc:sldMkLst>
      </pc:sldChg>
      <pc:sldChg chg="modNotesTx">
        <pc:chgData name="NÝDRLE Pavel Ing." userId="d844defc-2987-4ff0-aed9-563c51eaca96" providerId="ADAL" clId="{54E93630-EC81-4554-9740-EBF4CFDA67C2}" dt="2023-10-27T10:05:02.283" v="173" actId="20577"/>
        <pc:sldMkLst>
          <pc:docMk/>
          <pc:sldMk cId="302783903" sldId="613"/>
        </pc:sldMkLst>
      </pc:sldChg>
      <pc:sldChg chg="del">
        <pc:chgData name="NÝDRLE Pavel Ing." userId="d844defc-2987-4ff0-aed9-563c51eaca96" providerId="ADAL" clId="{54E93630-EC81-4554-9740-EBF4CFDA67C2}" dt="2023-10-27T09:02:58.463" v="70" actId="2696"/>
        <pc:sldMkLst>
          <pc:docMk/>
          <pc:sldMk cId="1280496438" sldId="618"/>
        </pc:sldMkLst>
      </pc:sldChg>
      <pc:sldChg chg="del">
        <pc:chgData name="NÝDRLE Pavel Ing." userId="d844defc-2987-4ff0-aed9-563c51eaca96" providerId="ADAL" clId="{54E93630-EC81-4554-9740-EBF4CFDA67C2}" dt="2023-10-27T09:05:17.936" v="78" actId="2696"/>
        <pc:sldMkLst>
          <pc:docMk/>
          <pc:sldMk cId="2318933021" sldId="619"/>
        </pc:sldMkLst>
      </pc:sldChg>
    </pc:docChg>
  </pc:docChgLst>
  <pc:docChgLst>
    <pc:chgData name="NÝDRLE Pavel Ing." userId="d844defc-2987-4ff0-aed9-563c51eaca96" providerId="ADAL" clId="{FE9A5C29-B30D-47BF-81AF-69434A2D1B1A}"/>
    <pc:docChg chg="undo custSel delSld modSld">
      <pc:chgData name="NÝDRLE Pavel Ing." userId="d844defc-2987-4ff0-aed9-563c51eaca96" providerId="ADAL" clId="{FE9A5C29-B30D-47BF-81AF-69434A2D1B1A}" dt="2023-12-05T14:35:12.762" v="515" actId="2084"/>
      <pc:docMkLst>
        <pc:docMk/>
      </pc:docMkLst>
      <pc:sldChg chg="modNotesTx">
        <pc:chgData name="NÝDRLE Pavel Ing." userId="d844defc-2987-4ff0-aed9-563c51eaca96" providerId="ADAL" clId="{FE9A5C29-B30D-47BF-81AF-69434A2D1B1A}" dt="2023-11-29T10:24:53.121" v="3" actId="6549"/>
        <pc:sldMkLst>
          <pc:docMk/>
          <pc:sldMk cId="522507500" sldId="473"/>
        </pc:sldMkLst>
      </pc:sldChg>
      <pc:sldChg chg="modNotesTx">
        <pc:chgData name="NÝDRLE Pavel Ing." userId="d844defc-2987-4ff0-aed9-563c51eaca96" providerId="ADAL" clId="{FE9A5C29-B30D-47BF-81AF-69434A2D1B1A}" dt="2023-11-29T10:23:52.991" v="2" actId="6549"/>
        <pc:sldMkLst>
          <pc:docMk/>
          <pc:sldMk cId="2942908353" sldId="495"/>
        </pc:sldMkLst>
      </pc:sldChg>
      <pc:sldChg chg="modNotesTx">
        <pc:chgData name="NÝDRLE Pavel Ing." userId="d844defc-2987-4ff0-aed9-563c51eaca96" providerId="ADAL" clId="{FE9A5C29-B30D-47BF-81AF-69434A2D1B1A}" dt="2023-11-29T10:25:32.145" v="4" actId="6549"/>
        <pc:sldMkLst>
          <pc:docMk/>
          <pc:sldMk cId="1269939556" sldId="503"/>
        </pc:sldMkLst>
      </pc:sldChg>
      <pc:sldChg chg="modSp mod modNotesTx">
        <pc:chgData name="NÝDRLE Pavel Ing." userId="d844defc-2987-4ff0-aed9-563c51eaca96" providerId="ADAL" clId="{FE9A5C29-B30D-47BF-81AF-69434A2D1B1A}" dt="2023-12-04T13:39:21.331" v="349"/>
        <pc:sldMkLst>
          <pc:docMk/>
          <pc:sldMk cId="438815488" sldId="515"/>
        </pc:sldMkLst>
        <pc:spChg chg="mod">
          <ac:chgData name="NÝDRLE Pavel Ing." userId="d844defc-2987-4ff0-aed9-563c51eaca96" providerId="ADAL" clId="{FE9A5C29-B30D-47BF-81AF-69434A2D1B1A}" dt="2023-12-04T13:39:21.331" v="349"/>
          <ac:spMkLst>
            <pc:docMk/>
            <pc:sldMk cId="438815488" sldId="515"/>
            <ac:spMk id="5" creationId="{15365052-7EAB-35B9-5732-455F3E288077}"/>
          </ac:spMkLst>
        </pc:spChg>
      </pc:sldChg>
      <pc:sldChg chg="modNotesTx">
        <pc:chgData name="NÝDRLE Pavel Ing." userId="d844defc-2987-4ff0-aed9-563c51eaca96" providerId="ADAL" clId="{FE9A5C29-B30D-47BF-81AF-69434A2D1B1A}" dt="2023-11-29T10:28:21.258" v="11" actId="113"/>
        <pc:sldMkLst>
          <pc:docMk/>
          <pc:sldMk cId="2440118988" sldId="518"/>
        </pc:sldMkLst>
      </pc:sldChg>
      <pc:sldChg chg="modNotesTx">
        <pc:chgData name="NÝDRLE Pavel Ing." userId="d844defc-2987-4ff0-aed9-563c51eaca96" providerId="ADAL" clId="{FE9A5C29-B30D-47BF-81AF-69434A2D1B1A}" dt="2023-11-29T10:28:45.640" v="12" actId="6549"/>
        <pc:sldMkLst>
          <pc:docMk/>
          <pc:sldMk cId="2279203936" sldId="520"/>
        </pc:sldMkLst>
      </pc:sldChg>
      <pc:sldChg chg="modNotesTx">
        <pc:chgData name="NÝDRLE Pavel Ing." userId="d844defc-2987-4ff0-aed9-563c51eaca96" providerId="ADAL" clId="{FE9A5C29-B30D-47BF-81AF-69434A2D1B1A}" dt="2023-11-29T10:29:17.486" v="13" actId="6549"/>
        <pc:sldMkLst>
          <pc:docMk/>
          <pc:sldMk cId="1033176912" sldId="522"/>
        </pc:sldMkLst>
      </pc:sldChg>
      <pc:sldChg chg="modNotesTx">
        <pc:chgData name="NÝDRLE Pavel Ing." userId="d844defc-2987-4ff0-aed9-563c51eaca96" providerId="ADAL" clId="{FE9A5C29-B30D-47BF-81AF-69434A2D1B1A}" dt="2023-11-29T10:29:30.026" v="14" actId="6549"/>
        <pc:sldMkLst>
          <pc:docMk/>
          <pc:sldMk cId="2598203833" sldId="524"/>
        </pc:sldMkLst>
      </pc:sldChg>
      <pc:sldChg chg="modSp mod modNotesTx">
        <pc:chgData name="NÝDRLE Pavel Ing." userId="d844defc-2987-4ff0-aed9-563c51eaca96" providerId="ADAL" clId="{FE9A5C29-B30D-47BF-81AF-69434A2D1B1A}" dt="2023-12-04T13:42:17.766" v="363" actId="1076"/>
        <pc:sldMkLst>
          <pc:docMk/>
          <pc:sldMk cId="3722188920" sldId="529"/>
        </pc:sldMkLst>
        <pc:spChg chg="mod">
          <ac:chgData name="NÝDRLE Pavel Ing." userId="d844defc-2987-4ff0-aed9-563c51eaca96" providerId="ADAL" clId="{FE9A5C29-B30D-47BF-81AF-69434A2D1B1A}" dt="2023-12-04T13:42:17.766" v="363" actId="1076"/>
          <ac:spMkLst>
            <pc:docMk/>
            <pc:sldMk cId="3722188920" sldId="529"/>
            <ac:spMk id="5" creationId="{15365052-7EAB-35B9-5732-455F3E288077}"/>
          </ac:spMkLst>
        </pc:spChg>
      </pc:sldChg>
      <pc:sldChg chg="modNotesTx">
        <pc:chgData name="NÝDRLE Pavel Ing." userId="d844defc-2987-4ff0-aed9-563c51eaca96" providerId="ADAL" clId="{FE9A5C29-B30D-47BF-81AF-69434A2D1B1A}" dt="2023-11-29T10:30:31.493" v="18" actId="113"/>
        <pc:sldMkLst>
          <pc:docMk/>
          <pc:sldMk cId="3062467135" sldId="531"/>
        </pc:sldMkLst>
      </pc:sldChg>
      <pc:sldChg chg="modNotesTx">
        <pc:chgData name="NÝDRLE Pavel Ing." userId="d844defc-2987-4ff0-aed9-563c51eaca96" providerId="ADAL" clId="{FE9A5C29-B30D-47BF-81AF-69434A2D1B1A}" dt="2023-11-29T10:31:10.548" v="20" actId="6549"/>
        <pc:sldMkLst>
          <pc:docMk/>
          <pc:sldMk cId="4082305977" sldId="537"/>
        </pc:sldMkLst>
      </pc:sldChg>
      <pc:sldChg chg="modNotesTx">
        <pc:chgData name="NÝDRLE Pavel Ing." userId="d844defc-2987-4ff0-aed9-563c51eaca96" providerId="ADAL" clId="{FE9A5C29-B30D-47BF-81AF-69434A2D1B1A}" dt="2023-11-29T10:32:10.142" v="22" actId="113"/>
        <pc:sldMkLst>
          <pc:docMk/>
          <pc:sldMk cId="282256989" sldId="540"/>
        </pc:sldMkLst>
      </pc:sldChg>
      <pc:sldChg chg="modNotesTx">
        <pc:chgData name="NÝDRLE Pavel Ing." userId="d844defc-2987-4ff0-aed9-563c51eaca96" providerId="ADAL" clId="{FE9A5C29-B30D-47BF-81AF-69434A2D1B1A}" dt="2023-11-29T10:26:46.888" v="7" actId="6549"/>
        <pc:sldMkLst>
          <pc:docMk/>
          <pc:sldMk cId="0" sldId="594"/>
        </pc:sldMkLst>
      </pc:sldChg>
      <pc:sldChg chg="modNotesTx">
        <pc:chgData name="NÝDRLE Pavel Ing." userId="d844defc-2987-4ff0-aed9-563c51eaca96" providerId="ADAL" clId="{FE9A5C29-B30D-47BF-81AF-69434A2D1B1A}" dt="2023-11-29T10:25:47.057" v="5" actId="6549"/>
        <pc:sldMkLst>
          <pc:docMk/>
          <pc:sldMk cId="3124765048" sldId="602"/>
        </pc:sldMkLst>
      </pc:sldChg>
      <pc:sldChg chg="modNotesTx">
        <pc:chgData name="NÝDRLE Pavel Ing." userId="d844defc-2987-4ff0-aed9-563c51eaca96" providerId="ADAL" clId="{FE9A5C29-B30D-47BF-81AF-69434A2D1B1A}" dt="2023-11-29T10:33:48.952" v="25" actId="6549"/>
        <pc:sldMkLst>
          <pc:docMk/>
          <pc:sldMk cId="2265642444" sldId="604"/>
        </pc:sldMkLst>
      </pc:sldChg>
      <pc:sldChg chg="modNotesTx">
        <pc:chgData name="NÝDRLE Pavel Ing." userId="d844defc-2987-4ff0-aed9-563c51eaca96" providerId="ADAL" clId="{FE9A5C29-B30D-47BF-81AF-69434A2D1B1A}" dt="2023-11-29T10:26:14.657" v="6" actId="6549"/>
        <pc:sldMkLst>
          <pc:docMk/>
          <pc:sldMk cId="796581572" sldId="612"/>
        </pc:sldMkLst>
      </pc:sldChg>
      <pc:sldChg chg="modNotesTx">
        <pc:chgData name="NÝDRLE Pavel Ing." userId="d844defc-2987-4ff0-aed9-563c51eaca96" providerId="ADAL" clId="{FE9A5C29-B30D-47BF-81AF-69434A2D1B1A}" dt="2023-11-29T10:30:53.442" v="19" actId="6549"/>
        <pc:sldMkLst>
          <pc:docMk/>
          <pc:sldMk cId="302783903" sldId="613"/>
        </pc:sldMkLst>
      </pc:sldChg>
      <pc:sldChg chg="modNotesTx">
        <pc:chgData name="NÝDRLE Pavel Ing." userId="d844defc-2987-4ff0-aed9-563c51eaca96" providerId="ADAL" clId="{FE9A5C29-B30D-47BF-81AF-69434A2D1B1A}" dt="2023-11-29T10:32:35.112" v="24" actId="113"/>
        <pc:sldMkLst>
          <pc:docMk/>
          <pc:sldMk cId="479405701" sldId="615"/>
        </pc:sldMkLst>
      </pc:sldChg>
      <pc:sldChg chg="del modNotesTx">
        <pc:chgData name="NÝDRLE Pavel Ing." userId="d844defc-2987-4ff0-aed9-563c51eaca96" providerId="ADAL" clId="{FE9A5C29-B30D-47BF-81AF-69434A2D1B1A}" dt="2023-12-04T13:39:41.020" v="350" actId="2696"/>
        <pc:sldMkLst>
          <pc:docMk/>
          <pc:sldMk cId="1068095446" sldId="626"/>
        </pc:sldMkLst>
      </pc:sldChg>
      <pc:sldChg chg="addSp modSp mod">
        <pc:chgData name="NÝDRLE Pavel Ing." userId="d844defc-2987-4ff0-aed9-563c51eaca96" providerId="ADAL" clId="{FE9A5C29-B30D-47BF-81AF-69434A2D1B1A}" dt="2023-12-05T14:33:39.030" v="513" actId="20577"/>
        <pc:sldMkLst>
          <pc:docMk/>
          <pc:sldMk cId="1976730800" sldId="636"/>
        </pc:sldMkLst>
        <pc:spChg chg="add mod">
          <ac:chgData name="NÝDRLE Pavel Ing." userId="d844defc-2987-4ff0-aed9-563c51eaca96" providerId="ADAL" clId="{FE9A5C29-B30D-47BF-81AF-69434A2D1B1A}" dt="2023-12-05T14:33:39.030" v="513" actId="20577"/>
          <ac:spMkLst>
            <pc:docMk/>
            <pc:sldMk cId="1976730800" sldId="636"/>
            <ac:spMk id="5" creationId="{5A30A263-9CA0-3ADE-F70C-546576D88FB3}"/>
          </ac:spMkLst>
        </pc:spChg>
        <pc:graphicFrameChg chg="modGraphic">
          <ac:chgData name="NÝDRLE Pavel Ing." userId="d844defc-2987-4ff0-aed9-563c51eaca96" providerId="ADAL" clId="{FE9A5C29-B30D-47BF-81AF-69434A2D1B1A}" dt="2023-12-04T09:08:38.564" v="26" actId="6549"/>
          <ac:graphicFrameMkLst>
            <pc:docMk/>
            <pc:sldMk cId="1976730800" sldId="636"/>
            <ac:graphicFrameMk id="4" creationId="{FF5A935E-4CB8-AA94-7F95-B785788D0A6E}"/>
          </ac:graphicFrameMkLst>
        </pc:graphicFrameChg>
      </pc:sldChg>
      <pc:sldChg chg="addSp delSp modSp mod">
        <pc:chgData name="NÝDRLE Pavel Ing." userId="d844defc-2987-4ff0-aed9-563c51eaca96" providerId="ADAL" clId="{FE9A5C29-B30D-47BF-81AF-69434A2D1B1A}" dt="2023-12-05T14:31:44.497" v="450" actId="2084"/>
        <pc:sldMkLst>
          <pc:docMk/>
          <pc:sldMk cId="3016160928" sldId="637"/>
        </pc:sldMkLst>
        <pc:graphicFrameChg chg="add mod modGraphic">
          <ac:chgData name="NÝDRLE Pavel Ing." userId="d844defc-2987-4ff0-aed9-563c51eaca96" providerId="ADAL" clId="{FE9A5C29-B30D-47BF-81AF-69434A2D1B1A}" dt="2023-12-05T14:31:44.497" v="450" actId="2084"/>
          <ac:graphicFrameMkLst>
            <pc:docMk/>
            <pc:sldMk cId="3016160928" sldId="637"/>
            <ac:graphicFrameMk id="4" creationId="{83EFA25A-C7B2-C65D-39AC-AEF6660B53BF}"/>
          </ac:graphicFrameMkLst>
        </pc:graphicFrameChg>
        <pc:graphicFrameChg chg="del">
          <ac:chgData name="NÝDRLE Pavel Ing." userId="d844defc-2987-4ff0-aed9-563c51eaca96" providerId="ADAL" clId="{FE9A5C29-B30D-47BF-81AF-69434A2D1B1A}" dt="2023-12-05T14:23:40.856" v="378" actId="478"/>
          <ac:graphicFrameMkLst>
            <pc:docMk/>
            <pc:sldMk cId="3016160928" sldId="637"/>
            <ac:graphicFrameMk id="9" creationId="{B8D8AA18-EC37-39EE-9C54-F87B8D03901F}"/>
          </ac:graphicFrameMkLst>
        </pc:graphicFrameChg>
      </pc:sldChg>
      <pc:sldChg chg="addSp delSp modSp mod modNotesTx">
        <pc:chgData name="NÝDRLE Pavel Ing." userId="d844defc-2987-4ff0-aed9-563c51eaca96" providerId="ADAL" clId="{FE9A5C29-B30D-47BF-81AF-69434A2D1B1A}" dt="2023-12-05T14:31:14.714" v="447" actId="2084"/>
        <pc:sldMkLst>
          <pc:docMk/>
          <pc:sldMk cId="1369954111" sldId="638"/>
        </pc:sldMkLst>
        <pc:spChg chg="mod">
          <ac:chgData name="NÝDRLE Pavel Ing." userId="d844defc-2987-4ff0-aed9-563c51eaca96" providerId="ADAL" clId="{FE9A5C29-B30D-47BF-81AF-69434A2D1B1A}" dt="2023-12-04T13:24:20.258" v="338" actId="20577"/>
          <ac:spMkLst>
            <pc:docMk/>
            <pc:sldMk cId="1369954111" sldId="638"/>
            <ac:spMk id="6" creationId="{3A77FEE9-7308-0F59-30D9-68882496569C}"/>
          </ac:spMkLst>
        </pc:spChg>
        <pc:graphicFrameChg chg="add mod modGraphic">
          <ac:chgData name="NÝDRLE Pavel Ing." userId="d844defc-2987-4ff0-aed9-563c51eaca96" providerId="ADAL" clId="{FE9A5C29-B30D-47BF-81AF-69434A2D1B1A}" dt="2023-12-05T14:31:14.714" v="447" actId="2084"/>
          <ac:graphicFrameMkLst>
            <pc:docMk/>
            <pc:sldMk cId="1369954111" sldId="638"/>
            <ac:graphicFrameMk id="4" creationId="{EC07B4DD-773D-3CB8-5475-4126D24DB218}"/>
          </ac:graphicFrameMkLst>
        </pc:graphicFrameChg>
        <pc:graphicFrameChg chg="del modGraphic">
          <ac:chgData name="NÝDRLE Pavel Ing." userId="d844defc-2987-4ff0-aed9-563c51eaca96" providerId="ADAL" clId="{FE9A5C29-B30D-47BF-81AF-69434A2D1B1A}" dt="2023-12-04T13:23:01.682" v="312" actId="478"/>
          <ac:graphicFrameMkLst>
            <pc:docMk/>
            <pc:sldMk cId="1369954111" sldId="638"/>
            <ac:graphicFrameMk id="7" creationId="{41E1F229-DDB3-4EE5-A773-A3F555C048C9}"/>
          </ac:graphicFrameMkLst>
        </pc:graphicFrameChg>
      </pc:sldChg>
      <pc:sldChg chg="addSp delSp modSp mod">
        <pc:chgData name="NÝDRLE Pavel Ing." userId="d844defc-2987-4ff0-aed9-563c51eaca96" providerId="ADAL" clId="{FE9A5C29-B30D-47BF-81AF-69434A2D1B1A}" dt="2023-12-05T14:34:59.410" v="514" actId="2084"/>
        <pc:sldMkLst>
          <pc:docMk/>
          <pc:sldMk cId="959792121" sldId="639"/>
        </pc:sldMkLst>
        <pc:graphicFrameChg chg="del">
          <ac:chgData name="NÝDRLE Pavel Ing." userId="d844defc-2987-4ff0-aed9-563c51eaca96" providerId="ADAL" clId="{FE9A5C29-B30D-47BF-81AF-69434A2D1B1A}" dt="2023-12-04T13:28:10.733" v="340" actId="478"/>
          <ac:graphicFrameMkLst>
            <pc:docMk/>
            <pc:sldMk cId="959792121" sldId="639"/>
            <ac:graphicFrameMk id="4" creationId="{44983F81-7889-148F-CF50-39C6705EACE8}"/>
          </ac:graphicFrameMkLst>
        </pc:graphicFrameChg>
        <pc:graphicFrameChg chg="add mod modGraphic">
          <ac:chgData name="NÝDRLE Pavel Ing." userId="d844defc-2987-4ff0-aed9-563c51eaca96" providerId="ADAL" clId="{FE9A5C29-B30D-47BF-81AF-69434A2D1B1A}" dt="2023-12-05T14:34:59.410" v="514" actId="2084"/>
          <ac:graphicFrameMkLst>
            <pc:docMk/>
            <pc:sldMk cId="959792121" sldId="639"/>
            <ac:graphicFrameMk id="6" creationId="{2771EFF0-CC15-4AE2-4C1E-61DF22544E7E}"/>
          </ac:graphicFrameMkLst>
        </pc:graphicFrameChg>
      </pc:sldChg>
      <pc:sldChg chg="addSp delSp modSp mod">
        <pc:chgData name="NÝDRLE Pavel Ing." userId="d844defc-2987-4ff0-aed9-563c51eaca96" providerId="ADAL" clId="{FE9A5C29-B30D-47BF-81AF-69434A2D1B1A}" dt="2023-12-05T14:35:12.762" v="515" actId="2084"/>
        <pc:sldMkLst>
          <pc:docMk/>
          <pc:sldMk cId="150270580" sldId="640"/>
        </pc:sldMkLst>
        <pc:graphicFrameChg chg="add mod modGraphic">
          <ac:chgData name="NÝDRLE Pavel Ing." userId="d844defc-2987-4ff0-aed9-563c51eaca96" providerId="ADAL" clId="{FE9A5C29-B30D-47BF-81AF-69434A2D1B1A}" dt="2023-12-05T14:35:12.762" v="515" actId="2084"/>
          <ac:graphicFrameMkLst>
            <pc:docMk/>
            <pc:sldMk cId="150270580" sldId="640"/>
            <ac:graphicFrameMk id="4" creationId="{8E71A882-9E5C-81A2-7966-687DDF7B3FC5}"/>
          </ac:graphicFrameMkLst>
        </pc:graphicFrameChg>
        <pc:graphicFrameChg chg="del">
          <ac:chgData name="NÝDRLE Pavel Ing." userId="d844defc-2987-4ff0-aed9-563c51eaca96" providerId="ADAL" clId="{FE9A5C29-B30D-47BF-81AF-69434A2D1B1A}" dt="2023-12-04T13:31:00.129" v="343" actId="478"/>
          <ac:graphicFrameMkLst>
            <pc:docMk/>
            <pc:sldMk cId="150270580" sldId="640"/>
            <ac:graphicFrameMk id="6" creationId="{F841476D-9C1B-2371-7159-314BF3989F32}"/>
          </ac:graphicFrameMkLst>
        </pc:graphicFrameChg>
      </pc:sldChg>
    </pc:docChg>
  </pc:docChgLst>
  <pc:docChgLst>
    <pc:chgData name="NÝDRLE Pavel Ing." userId="d844defc-2987-4ff0-aed9-563c51eaca96" providerId="ADAL" clId="{70548596-B7A8-45D7-88C0-BB89B0CF3B78}"/>
    <pc:docChg chg="undo redo custSel addSld delSld modSld sldOrd">
      <pc:chgData name="NÝDRLE Pavel Ing." userId="d844defc-2987-4ff0-aed9-563c51eaca96" providerId="ADAL" clId="{70548596-B7A8-45D7-88C0-BB89B0CF3B78}" dt="2023-09-14T14:31:55.615" v="1342" actId="207"/>
      <pc:docMkLst>
        <pc:docMk/>
      </pc:docMkLst>
      <pc:sldChg chg="modNotesTx">
        <pc:chgData name="NÝDRLE Pavel Ing." userId="d844defc-2987-4ff0-aed9-563c51eaca96" providerId="ADAL" clId="{70548596-B7A8-45D7-88C0-BB89B0CF3B78}" dt="2023-09-14T09:42:22.815" v="146" actId="6549"/>
        <pc:sldMkLst>
          <pc:docMk/>
          <pc:sldMk cId="0" sldId="258"/>
        </pc:sldMkLst>
      </pc:sldChg>
      <pc:sldChg chg="delSp modSp mod modNotesTx">
        <pc:chgData name="NÝDRLE Pavel Ing." userId="d844defc-2987-4ff0-aed9-563c51eaca96" providerId="ADAL" clId="{70548596-B7A8-45D7-88C0-BB89B0CF3B78}" dt="2023-09-14T10:50:57.102" v="293" actId="6549"/>
        <pc:sldMkLst>
          <pc:docMk/>
          <pc:sldMk cId="3811460193" sldId="415"/>
        </pc:sldMkLst>
        <pc:spChg chg="mod">
          <ac:chgData name="NÝDRLE Pavel Ing." userId="d844defc-2987-4ff0-aed9-563c51eaca96" providerId="ADAL" clId="{70548596-B7A8-45D7-88C0-BB89B0CF3B78}" dt="2023-09-14T09:37:48.659" v="102"/>
          <ac:spMkLst>
            <pc:docMk/>
            <pc:sldMk cId="3811460193" sldId="415"/>
            <ac:spMk id="2" creationId="{00000000-0000-0000-0000-000000000000}"/>
          </ac:spMkLst>
        </pc:spChg>
        <pc:spChg chg="del mod">
          <ac:chgData name="NÝDRLE Pavel Ing." userId="d844defc-2987-4ff0-aed9-563c51eaca96" providerId="ADAL" clId="{70548596-B7A8-45D7-88C0-BB89B0CF3B78}" dt="2023-09-14T09:39:27.320" v="122"/>
          <ac:spMkLst>
            <pc:docMk/>
            <pc:sldMk cId="3811460193" sldId="415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0:50:57.102" v="293" actId="6549"/>
          <ac:spMkLst>
            <pc:docMk/>
            <pc:sldMk cId="3811460193" sldId="415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70548596-B7A8-45D7-88C0-BB89B0CF3B78}" dt="2023-09-14T09:37:27.677" v="101" actId="207"/>
        <pc:sldMkLst>
          <pc:docMk/>
          <pc:sldMk cId="2227262795" sldId="466"/>
        </pc:sldMkLst>
        <pc:spChg chg="mod">
          <ac:chgData name="NÝDRLE Pavel Ing." userId="d844defc-2987-4ff0-aed9-563c51eaca96" providerId="ADAL" clId="{70548596-B7A8-45D7-88C0-BB89B0CF3B78}" dt="2023-09-14T09:37:27.677" v="101" actId="207"/>
          <ac:spMkLst>
            <pc:docMk/>
            <pc:sldMk cId="2227262795" sldId="466"/>
            <ac:spMk id="8" creationId="{00000000-0000-0000-0000-000000000000}"/>
          </ac:spMkLst>
        </pc:spChg>
      </pc:sldChg>
      <pc:sldChg chg="modSp mod">
        <pc:chgData name="NÝDRLE Pavel Ing." userId="d844defc-2987-4ff0-aed9-563c51eaca96" providerId="ADAL" clId="{70548596-B7A8-45D7-88C0-BB89B0CF3B78}" dt="2023-09-14T10:51:05.843" v="297" actId="6549"/>
        <pc:sldMkLst>
          <pc:docMk/>
          <pc:sldMk cId="1744019744" sldId="467"/>
        </pc:sldMkLst>
        <pc:spChg chg="mod">
          <ac:chgData name="NÝDRLE Pavel Ing." userId="d844defc-2987-4ff0-aed9-563c51eaca96" providerId="ADAL" clId="{70548596-B7A8-45D7-88C0-BB89B0CF3B78}" dt="2023-09-14T09:38:03.522" v="105"/>
          <ac:spMkLst>
            <pc:docMk/>
            <pc:sldMk cId="1744019744" sldId="467"/>
            <ac:spMk id="2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0:48:53.407" v="274"/>
          <ac:spMkLst>
            <pc:docMk/>
            <pc:sldMk cId="1744019744" sldId="467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0:51:05.843" v="297" actId="6549"/>
          <ac:spMkLst>
            <pc:docMk/>
            <pc:sldMk cId="1744019744" sldId="467"/>
            <ac:spMk id="6" creationId="{93BAEEBE-9D58-96B4-3A56-8261959FDB20}"/>
          </ac:spMkLst>
        </pc:spChg>
      </pc:sldChg>
      <pc:sldChg chg="addSp delSp modSp mod">
        <pc:chgData name="NÝDRLE Pavel Ing." userId="d844defc-2987-4ff0-aed9-563c51eaca96" providerId="ADAL" clId="{70548596-B7A8-45D7-88C0-BB89B0CF3B78}" dt="2023-09-14T10:52:19.606" v="310" actId="1076"/>
        <pc:sldMkLst>
          <pc:docMk/>
          <pc:sldMk cId="3618766960" sldId="468"/>
        </pc:sldMkLst>
        <pc:spChg chg="mod">
          <ac:chgData name="NÝDRLE Pavel Ing." userId="d844defc-2987-4ff0-aed9-563c51eaca96" providerId="ADAL" clId="{70548596-B7A8-45D7-88C0-BB89B0CF3B78}" dt="2023-09-14T09:38:09.817" v="106"/>
          <ac:spMkLst>
            <pc:docMk/>
            <pc:sldMk cId="3618766960" sldId="468"/>
            <ac:spMk id="2" creationId="{00000000-0000-0000-0000-000000000000}"/>
          </ac:spMkLst>
        </pc:spChg>
        <pc:spChg chg="add del mod">
          <ac:chgData name="NÝDRLE Pavel Ing." userId="d844defc-2987-4ff0-aed9-563c51eaca96" providerId="ADAL" clId="{70548596-B7A8-45D7-88C0-BB89B0CF3B78}" dt="2023-09-14T10:52:04.238" v="307" actId="47"/>
          <ac:spMkLst>
            <pc:docMk/>
            <pc:sldMk cId="3618766960" sldId="468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0:52:19.606" v="310" actId="1076"/>
          <ac:spMkLst>
            <pc:docMk/>
            <pc:sldMk cId="3618766960" sldId="468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70548596-B7A8-45D7-88C0-BB89B0CF3B78}" dt="2023-09-14T11:02:52.067" v="396"/>
        <pc:sldMkLst>
          <pc:docMk/>
          <pc:sldMk cId="2148608554" sldId="469"/>
        </pc:sldMkLst>
        <pc:spChg chg="mod">
          <ac:chgData name="NÝDRLE Pavel Ing." userId="d844defc-2987-4ff0-aed9-563c51eaca96" providerId="ADAL" clId="{70548596-B7A8-45D7-88C0-BB89B0CF3B78}" dt="2023-09-14T11:02:52.067" v="396"/>
          <ac:spMkLst>
            <pc:docMk/>
            <pc:sldMk cId="2148608554" sldId="469"/>
            <ac:spMk id="2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0:52:48.470" v="312" actId="207"/>
          <ac:spMkLst>
            <pc:docMk/>
            <pc:sldMk cId="2148608554" sldId="469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0:55:51.653" v="326" actId="113"/>
          <ac:spMkLst>
            <pc:docMk/>
            <pc:sldMk cId="2148608554" sldId="469"/>
            <ac:spMk id="6" creationId="{93BAEEBE-9D58-96B4-3A56-8261959FDB20}"/>
          </ac:spMkLst>
        </pc:spChg>
      </pc:sldChg>
      <pc:sldChg chg="delSp modSp mod">
        <pc:chgData name="NÝDRLE Pavel Ing." userId="d844defc-2987-4ff0-aed9-563c51eaca96" providerId="ADAL" clId="{70548596-B7A8-45D7-88C0-BB89B0CF3B78}" dt="2023-09-14T12:10:52.689" v="548" actId="20577"/>
        <pc:sldMkLst>
          <pc:docMk/>
          <pc:sldMk cId="2363834419" sldId="470"/>
        </pc:sldMkLst>
        <pc:spChg chg="mod">
          <ac:chgData name="NÝDRLE Pavel Ing." userId="d844defc-2987-4ff0-aed9-563c51eaca96" providerId="ADAL" clId="{70548596-B7A8-45D7-88C0-BB89B0CF3B78}" dt="2023-09-14T11:03:04.437" v="397"/>
          <ac:spMkLst>
            <pc:docMk/>
            <pc:sldMk cId="2363834419" sldId="470"/>
            <ac:spMk id="2" creationId="{00000000-0000-0000-0000-000000000000}"/>
          </ac:spMkLst>
        </pc:spChg>
        <pc:spChg chg="del mod">
          <ac:chgData name="NÝDRLE Pavel Ing." userId="d844defc-2987-4ff0-aed9-563c51eaca96" providerId="ADAL" clId="{70548596-B7A8-45D7-88C0-BB89B0CF3B78}" dt="2023-09-14T11:03:08.459" v="400"/>
          <ac:spMkLst>
            <pc:docMk/>
            <pc:sldMk cId="2363834419" sldId="470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2:10:52.689" v="548" actId="20577"/>
          <ac:spMkLst>
            <pc:docMk/>
            <pc:sldMk cId="2363834419" sldId="470"/>
            <ac:spMk id="6" creationId="{93BAEEBE-9D58-96B4-3A56-8261959FDB20}"/>
          </ac:spMkLst>
        </pc:spChg>
      </pc:sldChg>
      <pc:sldChg chg="delSp modSp mod">
        <pc:chgData name="NÝDRLE Pavel Ing." userId="d844defc-2987-4ff0-aed9-563c51eaca96" providerId="ADAL" clId="{70548596-B7A8-45D7-88C0-BB89B0CF3B78}" dt="2023-09-14T12:28:51.412" v="683"/>
        <pc:sldMkLst>
          <pc:docMk/>
          <pc:sldMk cId="2007183086" sldId="471"/>
        </pc:sldMkLst>
        <pc:spChg chg="mod">
          <ac:chgData name="NÝDRLE Pavel Ing." userId="d844defc-2987-4ff0-aed9-563c51eaca96" providerId="ADAL" clId="{70548596-B7A8-45D7-88C0-BB89B0CF3B78}" dt="2023-09-14T12:27:58.433" v="673" actId="207"/>
          <ac:spMkLst>
            <pc:docMk/>
            <pc:sldMk cId="2007183086" sldId="471"/>
            <ac:spMk id="2" creationId="{00000000-0000-0000-0000-000000000000}"/>
          </ac:spMkLst>
        </pc:spChg>
        <pc:spChg chg="del mod">
          <ac:chgData name="NÝDRLE Pavel Ing." userId="d844defc-2987-4ff0-aed9-563c51eaca96" providerId="ADAL" clId="{70548596-B7A8-45D7-88C0-BB89B0CF3B78}" dt="2023-09-14T12:28:51.412" v="683"/>
          <ac:spMkLst>
            <pc:docMk/>
            <pc:sldMk cId="2007183086" sldId="471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2:28:50.849" v="681" actId="12"/>
          <ac:spMkLst>
            <pc:docMk/>
            <pc:sldMk cId="2007183086" sldId="471"/>
            <ac:spMk id="6" creationId="{93BAEEBE-9D58-96B4-3A56-8261959FDB20}"/>
          </ac:spMkLst>
        </pc:spChg>
      </pc:sldChg>
      <pc:sldChg chg="delSp modSp mod">
        <pc:chgData name="NÝDRLE Pavel Ing." userId="d844defc-2987-4ff0-aed9-563c51eaca96" providerId="ADAL" clId="{70548596-B7A8-45D7-88C0-BB89B0CF3B78}" dt="2023-09-14T12:27:01.601" v="671" actId="207"/>
        <pc:sldMkLst>
          <pc:docMk/>
          <pc:sldMk cId="1783712230" sldId="472"/>
        </pc:sldMkLst>
        <pc:spChg chg="mod">
          <ac:chgData name="NÝDRLE Pavel Ing." userId="d844defc-2987-4ff0-aed9-563c51eaca96" providerId="ADAL" clId="{70548596-B7A8-45D7-88C0-BB89B0CF3B78}" dt="2023-09-14T12:25:19.172" v="655"/>
          <ac:spMkLst>
            <pc:docMk/>
            <pc:sldMk cId="1783712230" sldId="472"/>
            <ac:spMk id="2" creationId="{00000000-0000-0000-0000-000000000000}"/>
          </ac:spMkLst>
        </pc:spChg>
        <pc:spChg chg="del mod">
          <ac:chgData name="NÝDRLE Pavel Ing." userId="d844defc-2987-4ff0-aed9-563c51eaca96" providerId="ADAL" clId="{70548596-B7A8-45D7-88C0-BB89B0CF3B78}" dt="2023-09-14T12:26:35.057" v="669"/>
          <ac:spMkLst>
            <pc:docMk/>
            <pc:sldMk cId="1783712230" sldId="472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2:27:01.601" v="671" actId="207"/>
          <ac:spMkLst>
            <pc:docMk/>
            <pc:sldMk cId="1783712230" sldId="472"/>
            <ac:spMk id="6" creationId="{93BAEEBE-9D58-96B4-3A56-8261959FDB20}"/>
          </ac:spMkLst>
        </pc:spChg>
      </pc:sldChg>
      <pc:sldChg chg="addSp delSp modSp mod">
        <pc:chgData name="NÝDRLE Pavel Ing." userId="d844defc-2987-4ff0-aed9-563c51eaca96" providerId="ADAL" clId="{70548596-B7A8-45D7-88C0-BB89B0CF3B78}" dt="2023-09-14T13:07:09.982" v="773" actId="207"/>
        <pc:sldMkLst>
          <pc:docMk/>
          <pc:sldMk cId="522507500" sldId="473"/>
        </pc:sldMkLst>
        <pc:spChg chg="mod">
          <ac:chgData name="NÝDRLE Pavel Ing." userId="d844defc-2987-4ff0-aed9-563c51eaca96" providerId="ADAL" clId="{70548596-B7A8-45D7-88C0-BB89B0CF3B78}" dt="2023-09-14T13:05:15.088" v="749" actId="207"/>
          <ac:spMkLst>
            <pc:docMk/>
            <pc:sldMk cId="522507500" sldId="473"/>
            <ac:spMk id="2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3:05:39.544" v="754"/>
          <ac:spMkLst>
            <pc:docMk/>
            <pc:sldMk cId="522507500" sldId="473"/>
            <ac:spMk id="3" creationId="{00000000-0000-0000-0000-000000000000}"/>
          </ac:spMkLst>
        </pc:spChg>
        <pc:spChg chg="add mod">
          <ac:chgData name="NÝDRLE Pavel Ing." userId="d844defc-2987-4ff0-aed9-563c51eaca96" providerId="ADAL" clId="{70548596-B7A8-45D7-88C0-BB89B0CF3B78}" dt="2023-09-14T13:07:09.982" v="773" actId="207"/>
          <ac:spMkLst>
            <pc:docMk/>
            <pc:sldMk cId="522507500" sldId="473"/>
            <ac:spMk id="5" creationId="{15365052-7EAB-35B9-5732-455F3E288077}"/>
          </ac:spMkLst>
        </pc:spChg>
        <pc:spChg chg="del mod">
          <ac:chgData name="NÝDRLE Pavel Ing." userId="d844defc-2987-4ff0-aed9-563c51eaca96" providerId="ADAL" clId="{70548596-B7A8-45D7-88C0-BB89B0CF3B78}" dt="2023-09-14T13:05:47.381" v="757"/>
          <ac:spMkLst>
            <pc:docMk/>
            <pc:sldMk cId="522507500" sldId="473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70548596-B7A8-45D7-88C0-BB89B0CF3B78}" dt="2023-09-14T13:15:46.751" v="886" actId="207"/>
        <pc:sldMkLst>
          <pc:docMk/>
          <pc:sldMk cId="658445089" sldId="474"/>
        </pc:sldMkLst>
        <pc:spChg chg="mod">
          <ac:chgData name="NÝDRLE Pavel Ing." userId="d844defc-2987-4ff0-aed9-563c51eaca96" providerId="ADAL" clId="{70548596-B7A8-45D7-88C0-BB89B0CF3B78}" dt="2023-09-14T13:11:35.767" v="802" actId="20577"/>
          <ac:spMkLst>
            <pc:docMk/>
            <pc:sldMk cId="658445089" sldId="474"/>
            <ac:spMk id="2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3:11:28.223" v="800"/>
          <ac:spMkLst>
            <pc:docMk/>
            <pc:sldMk cId="658445089" sldId="474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3:15:46.751" v="886" actId="207"/>
          <ac:spMkLst>
            <pc:docMk/>
            <pc:sldMk cId="658445089" sldId="474"/>
            <ac:spMk id="6" creationId="{93BAEEBE-9D58-96B4-3A56-8261959FDB20}"/>
          </ac:spMkLst>
        </pc:spChg>
      </pc:sldChg>
      <pc:sldChg chg="ord">
        <pc:chgData name="NÝDRLE Pavel Ing." userId="d844defc-2987-4ff0-aed9-563c51eaca96" providerId="ADAL" clId="{70548596-B7A8-45D7-88C0-BB89B0CF3B78}" dt="2023-09-14T13:55:40.617" v="997"/>
        <pc:sldMkLst>
          <pc:docMk/>
          <pc:sldMk cId="1551319777" sldId="475"/>
        </pc:sldMkLst>
      </pc:sldChg>
      <pc:sldChg chg="modSp add mod">
        <pc:chgData name="NÝDRLE Pavel Ing." userId="d844defc-2987-4ff0-aed9-563c51eaca96" providerId="ADAL" clId="{70548596-B7A8-45D7-88C0-BB89B0CF3B78}" dt="2023-09-14T11:03:39.475" v="415" actId="207"/>
        <pc:sldMkLst>
          <pc:docMk/>
          <pc:sldMk cId="3179976596" sldId="491"/>
        </pc:sldMkLst>
        <pc:spChg chg="mod">
          <ac:chgData name="NÝDRLE Pavel Ing." userId="d844defc-2987-4ff0-aed9-563c51eaca96" providerId="ADAL" clId="{70548596-B7A8-45D7-88C0-BB89B0CF3B78}" dt="2023-09-14T11:03:39.475" v="415" actId="207"/>
          <ac:spMkLst>
            <pc:docMk/>
            <pc:sldMk cId="3179976596" sldId="491"/>
            <ac:spMk id="6" creationId="{93BAEEBE-9D58-96B4-3A56-8261959FDB20}"/>
          </ac:spMkLst>
        </pc:spChg>
      </pc:sldChg>
      <pc:sldChg chg="modSp add mod ord">
        <pc:chgData name="NÝDRLE Pavel Ing." userId="d844defc-2987-4ff0-aed9-563c51eaca96" providerId="ADAL" clId="{70548596-B7A8-45D7-88C0-BB89B0CF3B78}" dt="2023-09-14T11:12:54.699" v="450" actId="20577"/>
        <pc:sldMkLst>
          <pc:docMk/>
          <pc:sldMk cId="905917095" sldId="492"/>
        </pc:sldMkLst>
        <pc:spChg chg="mod">
          <ac:chgData name="NÝDRLE Pavel Ing." userId="d844defc-2987-4ff0-aed9-563c51eaca96" providerId="ADAL" clId="{70548596-B7A8-45D7-88C0-BB89B0CF3B78}" dt="2023-09-14T11:12:54.699" v="450" actId="20577"/>
          <ac:spMkLst>
            <pc:docMk/>
            <pc:sldMk cId="905917095" sldId="492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70548596-B7A8-45D7-88C0-BB89B0CF3B78}" dt="2023-09-14T11:13:57.710" v="468" actId="207"/>
        <pc:sldMkLst>
          <pc:docMk/>
          <pc:sldMk cId="1893509616" sldId="493"/>
        </pc:sldMkLst>
        <pc:spChg chg="mod">
          <ac:chgData name="NÝDRLE Pavel Ing." userId="d844defc-2987-4ff0-aed9-563c51eaca96" providerId="ADAL" clId="{70548596-B7A8-45D7-88C0-BB89B0CF3B78}" dt="2023-09-14T11:13:57.710" v="468" actId="207"/>
          <ac:spMkLst>
            <pc:docMk/>
            <pc:sldMk cId="1893509616" sldId="493"/>
            <ac:spMk id="6" creationId="{93BAEEBE-9D58-96B4-3A56-8261959FDB20}"/>
          </ac:spMkLst>
        </pc:spChg>
      </pc:sldChg>
      <pc:sldChg chg="add">
        <pc:chgData name="NÝDRLE Pavel Ing." userId="d844defc-2987-4ff0-aed9-563c51eaca96" providerId="ADAL" clId="{70548596-B7A8-45D7-88C0-BB89B0CF3B78}" dt="2023-09-14T11:14:28.374" v="469" actId="2890"/>
        <pc:sldMkLst>
          <pc:docMk/>
          <pc:sldMk cId="2886464972" sldId="494"/>
        </pc:sldMkLst>
      </pc:sldChg>
      <pc:sldChg chg="modSp add mod ord">
        <pc:chgData name="NÝDRLE Pavel Ing." userId="d844defc-2987-4ff0-aed9-563c51eaca96" providerId="ADAL" clId="{70548596-B7A8-45D7-88C0-BB89B0CF3B78}" dt="2023-09-14T11:19:30.700" v="499" actId="113"/>
        <pc:sldMkLst>
          <pc:docMk/>
          <pc:sldMk cId="2942908353" sldId="495"/>
        </pc:sldMkLst>
        <pc:spChg chg="mod">
          <ac:chgData name="NÝDRLE Pavel Ing." userId="d844defc-2987-4ff0-aed9-563c51eaca96" providerId="ADAL" clId="{70548596-B7A8-45D7-88C0-BB89B0CF3B78}" dt="2023-09-14T11:17:32.056" v="479"/>
          <ac:spMkLst>
            <pc:docMk/>
            <pc:sldMk cId="2942908353" sldId="495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1:19:30.700" v="499" actId="113"/>
          <ac:spMkLst>
            <pc:docMk/>
            <pc:sldMk cId="2942908353" sldId="495"/>
            <ac:spMk id="6" creationId="{93BAEEBE-9D58-96B4-3A56-8261959FDB20}"/>
          </ac:spMkLst>
        </pc:spChg>
      </pc:sldChg>
      <pc:sldChg chg="addSp delSp modSp add mod">
        <pc:chgData name="NÝDRLE Pavel Ing." userId="d844defc-2987-4ff0-aed9-563c51eaca96" providerId="ADAL" clId="{70548596-B7A8-45D7-88C0-BB89B0CF3B78}" dt="2023-09-14T11:23:24.482" v="540" actId="14100"/>
        <pc:sldMkLst>
          <pc:docMk/>
          <pc:sldMk cId="1683286572" sldId="496"/>
        </pc:sldMkLst>
        <pc:spChg chg="mod">
          <ac:chgData name="NÝDRLE Pavel Ing." userId="d844defc-2987-4ff0-aed9-563c51eaca96" providerId="ADAL" clId="{70548596-B7A8-45D7-88C0-BB89B0CF3B78}" dt="2023-09-14T11:22:56.751" v="536" actId="947"/>
          <ac:spMkLst>
            <pc:docMk/>
            <pc:sldMk cId="1683286572" sldId="496"/>
            <ac:spMk id="3" creationId="{00000000-0000-0000-0000-000000000000}"/>
          </ac:spMkLst>
        </pc:spChg>
        <pc:spChg chg="add del mod">
          <ac:chgData name="NÝDRLE Pavel Ing." userId="d844defc-2987-4ff0-aed9-563c51eaca96" providerId="ADAL" clId="{70548596-B7A8-45D7-88C0-BB89B0CF3B78}" dt="2023-09-14T11:21:46.955" v="517" actId="47"/>
          <ac:spMkLst>
            <pc:docMk/>
            <pc:sldMk cId="1683286572" sldId="496"/>
            <ac:spMk id="6" creationId="{93BAEEBE-9D58-96B4-3A56-8261959FDB20}"/>
          </ac:spMkLst>
        </pc:spChg>
        <pc:graphicFrameChg chg="add del mod modGraphic">
          <ac:chgData name="NÝDRLE Pavel Ing." userId="d844defc-2987-4ff0-aed9-563c51eaca96" providerId="ADAL" clId="{70548596-B7A8-45D7-88C0-BB89B0CF3B78}" dt="2023-09-14T11:22:01.755" v="525"/>
          <ac:graphicFrameMkLst>
            <pc:docMk/>
            <pc:sldMk cId="1683286572" sldId="496"/>
            <ac:graphicFrameMk id="4" creationId="{C4727934-8C4F-2890-01BF-E665319DB7F1}"/>
          </ac:graphicFrameMkLst>
        </pc:graphicFrameChg>
        <pc:picChg chg="add mod">
          <ac:chgData name="NÝDRLE Pavel Ing." userId="d844defc-2987-4ff0-aed9-563c51eaca96" providerId="ADAL" clId="{70548596-B7A8-45D7-88C0-BB89B0CF3B78}" dt="2023-09-14T11:23:24.482" v="540" actId="14100"/>
          <ac:picMkLst>
            <pc:docMk/>
            <pc:sldMk cId="1683286572" sldId="496"/>
            <ac:picMk id="5" creationId="{67A90DFA-D60A-3762-B172-2FE7BC4DE34F}"/>
          </ac:picMkLst>
        </pc:picChg>
      </pc:sldChg>
      <pc:sldChg chg="modSp add mod ord">
        <pc:chgData name="NÝDRLE Pavel Ing." userId="d844defc-2987-4ff0-aed9-563c51eaca96" providerId="ADAL" clId="{70548596-B7A8-45D7-88C0-BB89B0CF3B78}" dt="2023-09-14T12:19:34.630" v="602" actId="115"/>
        <pc:sldMkLst>
          <pc:docMk/>
          <pc:sldMk cId="2308982349" sldId="497"/>
        </pc:sldMkLst>
        <pc:spChg chg="mod">
          <ac:chgData name="NÝDRLE Pavel Ing." userId="d844defc-2987-4ff0-aed9-563c51eaca96" providerId="ADAL" clId="{70548596-B7A8-45D7-88C0-BB89B0CF3B78}" dt="2023-09-14T12:15:11.036" v="553"/>
          <ac:spMkLst>
            <pc:docMk/>
            <pc:sldMk cId="2308982349" sldId="497"/>
            <ac:spMk id="2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2:19:34.630" v="602" actId="115"/>
          <ac:spMkLst>
            <pc:docMk/>
            <pc:sldMk cId="2308982349" sldId="497"/>
            <ac:spMk id="6" creationId="{93BAEEBE-9D58-96B4-3A56-8261959FDB20}"/>
          </ac:spMkLst>
        </pc:spChg>
      </pc:sldChg>
      <pc:sldChg chg="modSp add del mod ord">
        <pc:chgData name="NÝDRLE Pavel Ing." userId="d844defc-2987-4ff0-aed9-563c51eaca96" providerId="ADAL" clId="{70548596-B7A8-45D7-88C0-BB89B0CF3B78}" dt="2023-09-14T12:11:16.002" v="549" actId="2696"/>
        <pc:sldMkLst>
          <pc:docMk/>
          <pc:sldMk cId="2482468069" sldId="497"/>
        </pc:sldMkLst>
        <pc:spChg chg="mod">
          <ac:chgData name="NÝDRLE Pavel Ing." userId="d844defc-2987-4ff0-aed9-563c51eaca96" providerId="ADAL" clId="{70548596-B7A8-45D7-88C0-BB89B0CF3B78}" dt="2023-09-14T12:10:22.910" v="544"/>
          <ac:spMkLst>
            <pc:docMk/>
            <pc:sldMk cId="2482468069" sldId="497"/>
            <ac:spMk id="2" creationId="{00000000-0000-0000-0000-000000000000}"/>
          </ac:spMkLst>
        </pc:spChg>
      </pc:sldChg>
      <pc:sldChg chg="modSp add mod ord">
        <pc:chgData name="NÝDRLE Pavel Ing." userId="d844defc-2987-4ff0-aed9-563c51eaca96" providerId="ADAL" clId="{70548596-B7A8-45D7-88C0-BB89B0CF3B78}" dt="2023-09-14T12:21:42.388" v="622" actId="207"/>
        <pc:sldMkLst>
          <pc:docMk/>
          <pc:sldMk cId="4073819290" sldId="498"/>
        </pc:sldMkLst>
        <pc:spChg chg="mod">
          <ac:chgData name="NÝDRLE Pavel Ing." userId="d844defc-2987-4ff0-aed9-563c51eaca96" providerId="ADAL" clId="{70548596-B7A8-45D7-88C0-BB89B0CF3B78}" dt="2023-09-14T12:20:32.192" v="606"/>
          <ac:spMkLst>
            <pc:docMk/>
            <pc:sldMk cId="4073819290" sldId="498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2:21:42.388" v="622" actId="207"/>
          <ac:spMkLst>
            <pc:docMk/>
            <pc:sldMk cId="4073819290" sldId="498"/>
            <ac:spMk id="6" creationId="{93BAEEBE-9D58-96B4-3A56-8261959FDB20}"/>
          </ac:spMkLst>
        </pc:spChg>
      </pc:sldChg>
      <pc:sldChg chg="addSp delSp modSp add mod ord">
        <pc:chgData name="NÝDRLE Pavel Ing." userId="d844defc-2987-4ff0-aed9-563c51eaca96" providerId="ADAL" clId="{70548596-B7A8-45D7-88C0-BB89B0CF3B78}" dt="2023-09-14T12:24:22.175" v="654" actId="207"/>
        <pc:sldMkLst>
          <pc:docMk/>
          <pc:sldMk cId="1887170309" sldId="499"/>
        </pc:sldMkLst>
        <pc:spChg chg="mod">
          <ac:chgData name="NÝDRLE Pavel Ing." userId="d844defc-2987-4ff0-aed9-563c51eaca96" providerId="ADAL" clId="{70548596-B7A8-45D7-88C0-BB89B0CF3B78}" dt="2023-09-14T12:24:22.175" v="654" actId="207"/>
          <ac:spMkLst>
            <pc:docMk/>
            <pc:sldMk cId="1887170309" sldId="499"/>
            <ac:spMk id="3" creationId="{00000000-0000-0000-0000-000000000000}"/>
          </ac:spMkLst>
        </pc:spChg>
        <pc:graphicFrameChg chg="add del mod modGraphic">
          <ac:chgData name="NÝDRLE Pavel Ing." userId="d844defc-2987-4ff0-aed9-563c51eaca96" providerId="ADAL" clId="{70548596-B7A8-45D7-88C0-BB89B0CF3B78}" dt="2023-09-14T12:23:21.670" v="635"/>
          <ac:graphicFrameMkLst>
            <pc:docMk/>
            <pc:sldMk cId="1887170309" sldId="499"/>
            <ac:graphicFrameMk id="4" creationId="{556500DB-6440-2584-E8E6-33DDC2D97C09}"/>
          </ac:graphicFrameMkLst>
        </pc:graphicFrameChg>
        <pc:picChg chg="del">
          <ac:chgData name="NÝDRLE Pavel Ing." userId="d844defc-2987-4ff0-aed9-563c51eaca96" providerId="ADAL" clId="{70548596-B7A8-45D7-88C0-BB89B0CF3B78}" dt="2023-09-14T12:22:48.502" v="627" actId="478"/>
          <ac:picMkLst>
            <pc:docMk/>
            <pc:sldMk cId="1887170309" sldId="499"/>
            <ac:picMk id="5" creationId="{67A90DFA-D60A-3762-B172-2FE7BC4DE34F}"/>
          </ac:picMkLst>
        </pc:picChg>
        <pc:picChg chg="add mod">
          <ac:chgData name="NÝDRLE Pavel Ing." userId="d844defc-2987-4ff0-aed9-563c51eaca96" providerId="ADAL" clId="{70548596-B7A8-45D7-88C0-BB89B0CF3B78}" dt="2023-09-14T12:23:44.159" v="638" actId="14100"/>
          <ac:picMkLst>
            <pc:docMk/>
            <pc:sldMk cId="1887170309" sldId="499"/>
            <ac:picMk id="7" creationId="{F9818868-4C52-B873-2ED9-77BD64979EEE}"/>
          </ac:picMkLst>
        </pc:picChg>
      </pc:sldChg>
      <pc:sldChg chg="modSp add mod">
        <pc:chgData name="NÝDRLE Pavel Ing." userId="d844defc-2987-4ff0-aed9-563c51eaca96" providerId="ADAL" clId="{70548596-B7A8-45D7-88C0-BB89B0CF3B78}" dt="2023-09-14T12:34:31.706" v="747" actId="255"/>
        <pc:sldMkLst>
          <pc:docMk/>
          <pc:sldMk cId="3088775878" sldId="500"/>
        </pc:sldMkLst>
        <pc:spChg chg="mod">
          <ac:chgData name="NÝDRLE Pavel Ing." userId="d844defc-2987-4ff0-aed9-563c51eaca96" providerId="ADAL" clId="{70548596-B7A8-45D7-88C0-BB89B0CF3B78}" dt="2023-09-14T12:29:40.690" v="685"/>
          <ac:spMkLst>
            <pc:docMk/>
            <pc:sldMk cId="3088775878" sldId="500"/>
            <ac:spMk id="2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2:34:31.706" v="747" actId="255"/>
          <ac:spMkLst>
            <pc:docMk/>
            <pc:sldMk cId="3088775878" sldId="500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70548596-B7A8-45D7-88C0-BB89B0CF3B78}" dt="2023-09-14T13:09:39.785" v="795" actId="207"/>
        <pc:sldMkLst>
          <pc:docMk/>
          <pc:sldMk cId="2933681073" sldId="501"/>
        </pc:sldMkLst>
        <pc:spChg chg="mod">
          <ac:chgData name="NÝDRLE Pavel Ing." userId="d844defc-2987-4ff0-aed9-563c51eaca96" providerId="ADAL" clId="{70548596-B7A8-45D7-88C0-BB89B0CF3B78}" dt="2023-09-14T13:08:25.544" v="777"/>
          <ac:spMkLst>
            <pc:docMk/>
            <pc:sldMk cId="2933681073" sldId="501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3:09:39.785" v="795" actId="207"/>
          <ac:spMkLst>
            <pc:docMk/>
            <pc:sldMk cId="2933681073" sldId="501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70548596-B7A8-45D7-88C0-BB89B0CF3B78}" dt="2023-09-14T13:17:20.444" v="894" actId="207"/>
        <pc:sldMkLst>
          <pc:docMk/>
          <pc:sldMk cId="326729717" sldId="502"/>
        </pc:sldMkLst>
        <pc:spChg chg="mod">
          <ac:chgData name="NÝDRLE Pavel Ing." userId="d844defc-2987-4ff0-aed9-563c51eaca96" providerId="ADAL" clId="{70548596-B7A8-45D7-88C0-BB89B0CF3B78}" dt="2023-09-14T13:16:52.798" v="890"/>
          <ac:spMkLst>
            <pc:docMk/>
            <pc:sldMk cId="326729717" sldId="502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3:17:20.444" v="894" actId="207"/>
          <ac:spMkLst>
            <pc:docMk/>
            <pc:sldMk cId="326729717" sldId="502"/>
            <ac:spMk id="5" creationId="{15365052-7EAB-35B9-5732-455F3E288077}"/>
          </ac:spMkLst>
        </pc:spChg>
      </pc:sldChg>
      <pc:sldChg chg="add del ord">
        <pc:chgData name="NÝDRLE Pavel Ing." userId="d844defc-2987-4ff0-aed9-563c51eaca96" providerId="ADAL" clId="{70548596-B7A8-45D7-88C0-BB89B0CF3B78}" dt="2023-09-14T13:19:04.394" v="899" actId="2890"/>
        <pc:sldMkLst>
          <pc:docMk/>
          <pc:sldMk cId="929265462" sldId="503"/>
        </pc:sldMkLst>
      </pc:sldChg>
      <pc:sldChg chg="modSp add mod ord">
        <pc:chgData name="NÝDRLE Pavel Ing." userId="d844defc-2987-4ff0-aed9-563c51eaca96" providerId="ADAL" clId="{70548596-B7A8-45D7-88C0-BB89B0CF3B78}" dt="2023-09-14T13:24:15.112" v="942" actId="6549"/>
        <pc:sldMkLst>
          <pc:docMk/>
          <pc:sldMk cId="1269939556" sldId="503"/>
        </pc:sldMkLst>
        <pc:spChg chg="mod">
          <ac:chgData name="NÝDRLE Pavel Ing." userId="d844defc-2987-4ff0-aed9-563c51eaca96" providerId="ADAL" clId="{70548596-B7A8-45D7-88C0-BB89B0CF3B78}" dt="2023-09-14T13:21:21.853" v="912"/>
          <ac:spMkLst>
            <pc:docMk/>
            <pc:sldMk cId="1269939556" sldId="503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3:24:15.112" v="942" actId="6549"/>
          <ac:spMkLst>
            <pc:docMk/>
            <pc:sldMk cId="1269939556" sldId="503"/>
            <ac:spMk id="5" creationId="{15365052-7EAB-35B9-5732-455F3E288077}"/>
          </ac:spMkLst>
        </pc:spChg>
      </pc:sldChg>
      <pc:sldChg chg="add del ord">
        <pc:chgData name="NÝDRLE Pavel Ing." userId="d844defc-2987-4ff0-aed9-563c51eaca96" providerId="ADAL" clId="{70548596-B7A8-45D7-88C0-BB89B0CF3B78}" dt="2023-09-14T13:19:22.549" v="904" actId="2890"/>
        <pc:sldMkLst>
          <pc:docMk/>
          <pc:sldMk cId="2873749543" sldId="503"/>
        </pc:sldMkLst>
      </pc:sldChg>
      <pc:sldChg chg="modSp add mod">
        <pc:chgData name="NÝDRLE Pavel Ing." userId="d844defc-2987-4ff0-aed9-563c51eaca96" providerId="ADAL" clId="{70548596-B7A8-45D7-88C0-BB89B0CF3B78}" dt="2023-09-14T13:53:59.510" v="992" actId="115"/>
        <pc:sldMkLst>
          <pc:docMk/>
          <pc:sldMk cId="459612296" sldId="504"/>
        </pc:sldMkLst>
        <pc:spChg chg="mod">
          <ac:chgData name="NÝDRLE Pavel Ing." userId="d844defc-2987-4ff0-aed9-563c51eaca96" providerId="ADAL" clId="{70548596-B7A8-45D7-88C0-BB89B0CF3B78}" dt="2023-09-14T13:49:28.878" v="944"/>
          <ac:spMkLst>
            <pc:docMk/>
            <pc:sldMk cId="459612296" sldId="504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3:53:59.510" v="992" actId="115"/>
          <ac:spMkLst>
            <pc:docMk/>
            <pc:sldMk cId="459612296" sldId="504"/>
            <ac:spMk id="5" creationId="{15365052-7EAB-35B9-5732-455F3E288077}"/>
          </ac:spMkLst>
        </pc:spChg>
      </pc:sldChg>
      <pc:sldChg chg="addSp delSp modSp add mod">
        <pc:chgData name="NÝDRLE Pavel Ing." userId="d844defc-2987-4ff0-aed9-563c51eaca96" providerId="ADAL" clId="{70548596-B7A8-45D7-88C0-BB89B0CF3B78}" dt="2023-09-14T13:59:16.037" v="1044" actId="1076"/>
        <pc:sldMkLst>
          <pc:docMk/>
          <pc:sldMk cId="304240547" sldId="505"/>
        </pc:sldMkLst>
        <pc:spChg chg="mod">
          <ac:chgData name="NÝDRLE Pavel Ing." userId="d844defc-2987-4ff0-aed9-563c51eaca96" providerId="ADAL" clId="{70548596-B7A8-45D7-88C0-BB89B0CF3B78}" dt="2023-09-14T13:57:26.722" v="998"/>
          <ac:spMkLst>
            <pc:docMk/>
            <pc:sldMk cId="304240547" sldId="505"/>
            <ac:spMk id="2" creationId="{00000000-0000-0000-0000-000000000000}"/>
          </ac:spMkLst>
        </pc:spChg>
        <pc:spChg chg="add del mod">
          <ac:chgData name="NÝDRLE Pavel Ing." userId="d844defc-2987-4ff0-aed9-563c51eaca96" providerId="ADAL" clId="{70548596-B7A8-45D7-88C0-BB89B0CF3B78}" dt="2023-09-14T13:59:07.737" v="1042" actId="207"/>
          <ac:spMkLst>
            <pc:docMk/>
            <pc:sldMk cId="304240547" sldId="505"/>
            <ac:spMk id="3" creationId="{00000000-0000-0000-0000-000000000000}"/>
          </ac:spMkLst>
        </pc:spChg>
        <pc:spChg chg="add del mod">
          <ac:chgData name="NÝDRLE Pavel Ing." userId="d844defc-2987-4ff0-aed9-563c51eaca96" providerId="ADAL" clId="{70548596-B7A8-45D7-88C0-BB89B0CF3B78}" dt="2023-09-14T13:59:12.093" v="1043" actId="478"/>
          <ac:spMkLst>
            <pc:docMk/>
            <pc:sldMk cId="304240547" sldId="505"/>
            <ac:spMk id="5" creationId="{15365052-7EAB-35B9-5732-455F3E288077}"/>
          </ac:spMkLst>
        </pc:spChg>
        <pc:picChg chg="add del mod">
          <ac:chgData name="NÝDRLE Pavel Ing." userId="d844defc-2987-4ff0-aed9-563c51eaca96" providerId="ADAL" clId="{70548596-B7A8-45D7-88C0-BB89B0CF3B78}" dt="2023-09-14T13:57:54.608" v="1005"/>
          <ac:picMkLst>
            <pc:docMk/>
            <pc:sldMk cId="304240547" sldId="505"/>
            <ac:picMk id="4" creationId="{DAAA4395-9030-8D4F-D251-C82E45E70958}"/>
          </ac:picMkLst>
        </pc:picChg>
        <pc:picChg chg="add del mod">
          <ac:chgData name="NÝDRLE Pavel Ing." userId="d844defc-2987-4ff0-aed9-563c51eaca96" providerId="ADAL" clId="{70548596-B7A8-45D7-88C0-BB89B0CF3B78}" dt="2023-09-14T13:58:17.105" v="1018"/>
          <ac:picMkLst>
            <pc:docMk/>
            <pc:sldMk cId="304240547" sldId="505"/>
            <ac:picMk id="6" creationId="{D0677AF6-8715-4449-BDCE-DB3464B50F55}"/>
          </ac:picMkLst>
        </pc:picChg>
        <pc:picChg chg="add mod">
          <ac:chgData name="NÝDRLE Pavel Ing." userId="d844defc-2987-4ff0-aed9-563c51eaca96" providerId="ADAL" clId="{70548596-B7A8-45D7-88C0-BB89B0CF3B78}" dt="2023-09-14T13:59:16.037" v="1044" actId="1076"/>
          <ac:picMkLst>
            <pc:docMk/>
            <pc:sldMk cId="304240547" sldId="505"/>
            <ac:picMk id="7" creationId="{E71016C3-1418-107D-3001-7F9304F5B2B7}"/>
          </ac:picMkLst>
        </pc:picChg>
      </pc:sldChg>
      <pc:sldChg chg="addSp delSp modSp add mod">
        <pc:chgData name="NÝDRLE Pavel Ing." userId="d844defc-2987-4ff0-aed9-563c51eaca96" providerId="ADAL" clId="{70548596-B7A8-45D7-88C0-BB89B0CF3B78}" dt="2023-09-14T14:00:26.056" v="1050" actId="1076"/>
        <pc:sldMkLst>
          <pc:docMk/>
          <pc:sldMk cId="1752210584" sldId="506"/>
        </pc:sldMkLst>
        <pc:spChg chg="mod">
          <ac:chgData name="NÝDRLE Pavel Ing." userId="d844defc-2987-4ff0-aed9-563c51eaca96" providerId="ADAL" clId="{70548596-B7A8-45D7-88C0-BB89B0CF3B78}" dt="2023-09-14T14:00:07.850" v="1046"/>
          <ac:spMkLst>
            <pc:docMk/>
            <pc:sldMk cId="1752210584" sldId="506"/>
            <ac:spMk id="2" creationId="{00000000-0000-0000-0000-000000000000}"/>
          </ac:spMkLst>
        </pc:spChg>
        <pc:picChg chg="add mod">
          <ac:chgData name="NÝDRLE Pavel Ing." userId="d844defc-2987-4ff0-aed9-563c51eaca96" providerId="ADAL" clId="{70548596-B7A8-45D7-88C0-BB89B0CF3B78}" dt="2023-09-14T14:00:26.056" v="1050" actId="1076"/>
          <ac:picMkLst>
            <pc:docMk/>
            <pc:sldMk cId="1752210584" sldId="506"/>
            <ac:picMk id="4" creationId="{A14197C7-AC32-02DC-BCE4-8AD2773E81AE}"/>
          </ac:picMkLst>
        </pc:picChg>
        <pc:picChg chg="del">
          <ac:chgData name="NÝDRLE Pavel Ing." userId="d844defc-2987-4ff0-aed9-563c51eaca96" providerId="ADAL" clId="{70548596-B7A8-45D7-88C0-BB89B0CF3B78}" dt="2023-09-14T14:00:12.280" v="1047" actId="478"/>
          <ac:picMkLst>
            <pc:docMk/>
            <pc:sldMk cId="1752210584" sldId="506"/>
            <ac:picMk id="7" creationId="{E71016C3-1418-107D-3001-7F9304F5B2B7}"/>
          </ac:picMkLst>
        </pc:picChg>
      </pc:sldChg>
      <pc:sldChg chg="addSp delSp modSp add mod">
        <pc:chgData name="NÝDRLE Pavel Ing." userId="d844defc-2987-4ff0-aed9-563c51eaca96" providerId="ADAL" clId="{70548596-B7A8-45D7-88C0-BB89B0CF3B78}" dt="2023-09-14T14:01:36.910" v="1059" actId="1076"/>
        <pc:sldMkLst>
          <pc:docMk/>
          <pc:sldMk cId="1149080723" sldId="507"/>
        </pc:sldMkLst>
        <pc:spChg chg="mod">
          <ac:chgData name="NÝDRLE Pavel Ing." userId="d844defc-2987-4ff0-aed9-563c51eaca96" providerId="ADAL" clId="{70548596-B7A8-45D7-88C0-BB89B0CF3B78}" dt="2023-09-14T14:01:07.277" v="1052"/>
          <ac:spMkLst>
            <pc:docMk/>
            <pc:sldMk cId="1149080723" sldId="507"/>
            <ac:spMk id="2" creationId="{00000000-0000-0000-0000-000000000000}"/>
          </ac:spMkLst>
        </pc:spChg>
        <pc:picChg chg="del">
          <ac:chgData name="NÝDRLE Pavel Ing." userId="d844defc-2987-4ff0-aed9-563c51eaca96" providerId="ADAL" clId="{70548596-B7A8-45D7-88C0-BB89B0CF3B78}" dt="2023-09-14T14:01:10.750" v="1053" actId="478"/>
          <ac:picMkLst>
            <pc:docMk/>
            <pc:sldMk cId="1149080723" sldId="507"/>
            <ac:picMk id="4" creationId="{A14197C7-AC32-02DC-BCE4-8AD2773E81AE}"/>
          </ac:picMkLst>
        </pc:picChg>
        <pc:picChg chg="add mod">
          <ac:chgData name="NÝDRLE Pavel Ing." userId="d844defc-2987-4ff0-aed9-563c51eaca96" providerId="ADAL" clId="{70548596-B7A8-45D7-88C0-BB89B0CF3B78}" dt="2023-09-14T14:01:36.910" v="1059" actId="1076"/>
          <ac:picMkLst>
            <pc:docMk/>
            <pc:sldMk cId="1149080723" sldId="507"/>
            <ac:picMk id="5" creationId="{00ABB5B8-219C-BF7F-D405-CBBCCEC86A88}"/>
          </ac:picMkLst>
        </pc:picChg>
      </pc:sldChg>
      <pc:sldChg chg="modSp add mod ord">
        <pc:chgData name="NÝDRLE Pavel Ing." userId="d844defc-2987-4ff0-aed9-563c51eaca96" providerId="ADAL" clId="{70548596-B7A8-45D7-88C0-BB89B0CF3B78}" dt="2023-09-14T14:05:54.571" v="1099" actId="207"/>
        <pc:sldMkLst>
          <pc:docMk/>
          <pc:sldMk cId="892016818" sldId="508"/>
        </pc:sldMkLst>
        <pc:spChg chg="mod">
          <ac:chgData name="NÝDRLE Pavel Ing." userId="d844defc-2987-4ff0-aed9-563c51eaca96" providerId="ADAL" clId="{70548596-B7A8-45D7-88C0-BB89B0CF3B78}" dt="2023-09-14T14:03:55.531" v="1084" actId="207"/>
          <ac:spMkLst>
            <pc:docMk/>
            <pc:sldMk cId="892016818" sldId="508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4:05:54.571" v="1099" actId="207"/>
          <ac:spMkLst>
            <pc:docMk/>
            <pc:sldMk cId="892016818" sldId="508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70548596-B7A8-45D7-88C0-BB89B0CF3B78}" dt="2023-09-14T14:23:10.448" v="1144" actId="207"/>
        <pc:sldMkLst>
          <pc:docMk/>
          <pc:sldMk cId="2581801200" sldId="509"/>
        </pc:sldMkLst>
        <pc:spChg chg="mod">
          <ac:chgData name="NÝDRLE Pavel Ing." userId="d844defc-2987-4ff0-aed9-563c51eaca96" providerId="ADAL" clId="{70548596-B7A8-45D7-88C0-BB89B0CF3B78}" dt="2023-09-14T14:23:10.448" v="1144" actId="207"/>
          <ac:spMkLst>
            <pc:docMk/>
            <pc:sldMk cId="2581801200" sldId="509"/>
            <ac:spMk id="2" creationId="{00000000-0000-0000-0000-000000000000}"/>
          </ac:spMkLst>
        </pc:spChg>
      </pc:sldChg>
      <pc:sldChg chg="modSp add mod ord">
        <pc:chgData name="NÝDRLE Pavel Ing." userId="d844defc-2987-4ff0-aed9-563c51eaca96" providerId="ADAL" clId="{70548596-B7A8-45D7-88C0-BB89B0CF3B78}" dt="2023-09-14T14:22:20.970" v="1143" actId="115"/>
        <pc:sldMkLst>
          <pc:docMk/>
          <pc:sldMk cId="136619398" sldId="510"/>
        </pc:sldMkLst>
        <pc:spChg chg="mod">
          <ac:chgData name="NÝDRLE Pavel Ing." userId="d844defc-2987-4ff0-aed9-563c51eaca96" providerId="ADAL" clId="{70548596-B7A8-45D7-88C0-BB89B0CF3B78}" dt="2023-09-14T14:08:08.645" v="1127" actId="207"/>
          <ac:spMkLst>
            <pc:docMk/>
            <pc:sldMk cId="136619398" sldId="510"/>
            <ac:spMk id="3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4:22:20.970" v="1143" actId="115"/>
          <ac:spMkLst>
            <pc:docMk/>
            <pc:sldMk cId="136619398" sldId="510"/>
            <ac:spMk id="5" creationId="{15365052-7EAB-35B9-5732-455F3E288077}"/>
          </ac:spMkLst>
        </pc:spChg>
      </pc:sldChg>
      <pc:sldChg chg="modSp add mod ord">
        <pc:chgData name="NÝDRLE Pavel Ing." userId="d844defc-2987-4ff0-aed9-563c51eaca96" providerId="ADAL" clId="{70548596-B7A8-45D7-88C0-BB89B0CF3B78}" dt="2023-09-14T14:26:10.985" v="1192" actId="115"/>
        <pc:sldMkLst>
          <pc:docMk/>
          <pc:sldMk cId="811604286" sldId="511"/>
        </pc:sldMkLst>
        <pc:spChg chg="mod">
          <ac:chgData name="NÝDRLE Pavel Ing." userId="d844defc-2987-4ff0-aed9-563c51eaca96" providerId="ADAL" clId="{70548596-B7A8-45D7-88C0-BB89B0CF3B78}" dt="2023-09-14T14:24:11.257" v="1153" actId="207"/>
          <ac:spMkLst>
            <pc:docMk/>
            <pc:sldMk cId="811604286" sldId="511"/>
            <ac:spMk id="2" creationId="{00000000-0000-0000-0000-000000000000}"/>
          </ac:spMkLst>
        </pc:spChg>
        <pc:spChg chg="mod">
          <ac:chgData name="NÝDRLE Pavel Ing." userId="d844defc-2987-4ff0-aed9-563c51eaca96" providerId="ADAL" clId="{70548596-B7A8-45D7-88C0-BB89B0CF3B78}" dt="2023-09-14T14:26:10.985" v="1192" actId="115"/>
          <ac:spMkLst>
            <pc:docMk/>
            <pc:sldMk cId="811604286" sldId="511"/>
            <ac:spMk id="6" creationId="{93BAEEBE-9D58-96B4-3A56-8261959FDB20}"/>
          </ac:spMkLst>
        </pc:spChg>
      </pc:sldChg>
      <pc:sldChg chg="add del ord">
        <pc:chgData name="NÝDRLE Pavel Ing." userId="d844defc-2987-4ff0-aed9-563c51eaca96" providerId="ADAL" clId="{70548596-B7A8-45D7-88C0-BB89B0CF3B78}" dt="2023-09-14T14:23:32.255" v="1148" actId="2696"/>
        <pc:sldMkLst>
          <pc:docMk/>
          <pc:sldMk cId="4112014007" sldId="511"/>
        </pc:sldMkLst>
      </pc:sldChg>
      <pc:sldChg chg="addSp delSp modSp add mod ord">
        <pc:chgData name="NÝDRLE Pavel Ing." userId="d844defc-2987-4ff0-aed9-563c51eaca96" providerId="ADAL" clId="{70548596-B7A8-45D7-88C0-BB89B0CF3B78}" dt="2023-09-14T14:31:55.615" v="1342" actId="207"/>
        <pc:sldMkLst>
          <pc:docMk/>
          <pc:sldMk cId="190054219" sldId="512"/>
        </pc:sldMkLst>
        <pc:spChg chg="mod">
          <ac:chgData name="NÝDRLE Pavel Ing." userId="d844defc-2987-4ff0-aed9-563c51eaca96" providerId="ADAL" clId="{70548596-B7A8-45D7-88C0-BB89B0CF3B78}" dt="2023-09-14T14:28:12.157" v="1214" actId="207"/>
          <ac:spMkLst>
            <pc:docMk/>
            <pc:sldMk cId="190054219" sldId="512"/>
            <ac:spMk id="3" creationId="{00000000-0000-0000-0000-000000000000}"/>
          </ac:spMkLst>
        </pc:spChg>
        <pc:spChg chg="add mod">
          <ac:chgData name="NÝDRLE Pavel Ing." userId="d844defc-2987-4ff0-aed9-563c51eaca96" providerId="ADAL" clId="{70548596-B7A8-45D7-88C0-BB89B0CF3B78}" dt="2023-09-14T14:31:55.615" v="1342" actId="207"/>
          <ac:spMkLst>
            <pc:docMk/>
            <pc:sldMk cId="190054219" sldId="512"/>
            <ac:spMk id="4" creationId="{97F31294-4385-8CAD-24C2-B9F18E62EBC3}"/>
          </ac:spMkLst>
        </pc:spChg>
        <pc:spChg chg="add del mod">
          <ac:chgData name="NÝDRLE Pavel Ing." userId="d844defc-2987-4ff0-aed9-563c51eaca96" providerId="ADAL" clId="{70548596-B7A8-45D7-88C0-BB89B0CF3B78}" dt="2023-09-14T14:30:21.815" v="1232" actId="47"/>
          <ac:spMkLst>
            <pc:docMk/>
            <pc:sldMk cId="190054219" sldId="512"/>
            <ac:spMk id="5" creationId="{15365052-7EAB-35B9-5732-455F3E288077}"/>
          </ac:spMkLst>
        </pc:spChg>
        <pc:graphicFrameChg chg="add del">
          <ac:chgData name="NÝDRLE Pavel Ing." userId="d844defc-2987-4ff0-aed9-563c51eaca96" providerId="ADAL" clId="{70548596-B7A8-45D7-88C0-BB89B0CF3B78}" dt="2023-09-14T14:30:17.020" v="1231"/>
          <ac:graphicFrameMkLst>
            <pc:docMk/>
            <pc:sldMk cId="190054219" sldId="512"/>
            <ac:graphicFrameMk id="9" creationId="{D28072B8-C311-7F5D-1F1D-2EB4895F2458}"/>
          </ac:graphicFrameMkLst>
        </pc:graphicFrameChg>
        <pc:picChg chg="add del">
          <ac:chgData name="NÝDRLE Pavel Ing." userId="d844defc-2987-4ff0-aed9-563c51eaca96" providerId="ADAL" clId="{70548596-B7A8-45D7-88C0-BB89B0CF3B78}" dt="2023-09-14T14:29:42.391" v="1225" actId="22"/>
          <ac:picMkLst>
            <pc:docMk/>
            <pc:sldMk cId="190054219" sldId="512"/>
            <ac:picMk id="7" creationId="{B652D2D9-42B6-0401-7A57-053C5EAC70E0}"/>
          </ac:picMkLst>
        </pc:picChg>
        <pc:picChg chg="add del mod">
          <ac:chgData name="NÝDRLE Pavel Ing." userId="d844defc-2987-4ff0-aed9-563c51eaca96" providerId="ADAL" clId="{70548596-B7A8-45D7-88C0-BB89B0CF3B78}" dt="2023-09-14T14:30:24.541" v="1234"/>
          <ac:picMkLst>
            <pc:docMk/>
            <pc:sldMk cId="190054219" sldId="512"/>
            <ac:picMk id="8" creationId="{40C1A09E-48C4-2BB3-9A83-BF6C0910DD96}"/>
          </ac:picMkLst>
        </pc:picChg>
        <pc:picChg chg="add mod">
          <ac:chgData name="NÝDRLE Pavel Ing." userId="d844defc-2987-4ff0-aed9-563c51eaca96" providerId="ADAL" clId="{70548596-B7A8-45D7-88C0-BB89B0CF3B78}" dt="2023-09-14T14:30:54.638" v="1238" actId="14100"/>
          <ac:picMkLst>
            <pc:docMk/>
            <pc:sldMk cId="190054219" sldId="512"/>
            <ac:picMk id="10" creationId="{FE73592F-7CF0-DED6-8AD3-7CBD7A812195}"/>
          </ac:picMkLst>
        </pc:picChg>
      </pc:sldChg>
      <pc:sldChg chg="add del">
        <pc:chgData name="NÝDRLE Pavel Ing." userId="d844defc-2987-4ff0-aed9-563c51eaca96" providerId="ADAL" clId="{70548596-B7A8-45D7-88C0-BB89B0CF3B78}" dt="2023-09-14T14:27:14.261" v="1194" actId="2696"/>
        <pc:sldMkLst>
          <pc:docMk/>
          <pc:sldMk cId="4272540550" sldId="512"/>
        </pc:sldMkLst>
      </pc:sldChg>
    </pc:docChg>
  </pc:docChgLst>
  <pc:docChgLst>
    <pc:chgData name="PRČINA Anton Ing." userId="33457225-58fb-4a3c-bb2c-68dc90a0a3af" providerId="ADAL" clId="{4E37BC93-2DA9-4A34-AB58-B82D7819E0B3}"/>
    <pc:docChg chg="undo redo custSel addSld delSld modSld">
      <pc:chgData name="PRČINA Anton Ing." userId="33457225-58fb-4a3c-bb2c-68dc90a0a3af" providerId="ADAL" clId="{4E37BC93-2DA9-4A34-AB58-B82D7819E0B3}" dt="2023-10-11T14:20:39.068" v="751"/>
      <pc:docMkLst>
        <pc:docMk/>
      </pc:docMkLst>
      <pc:sldChg chg="addSp delSp modSp setBg addAnim delAnim">
        <pc:chgData name="PRČINA Anton Ing." userId="33457225-58fb-4a3c-bb2c-68dc90a0a3af" providerId="ADAL" clId="{4E37BC93-2DA9-4A34-AB58-B82D7819E0B3}" dt="2023-10-11T11:52:12.762" v="352" actId="1076"/>
        <pc:sldMkLst>
          <pc:docMk/>
          <pc:sldMk cId="0" sldId="395"/>
        </pc:sldMkLst>
        <pc:spChg chg="add mod">
          <ac:chgData name="PRČINA Anton Ing." userId="33457225-58fb-4a3c-bb2c-68dc90a0a3af" providerId="ADAL" clId="{4E37BC93-2DA9-4A34-AB58-B82D7819E0B3}" dt="2023-10-11T11:52:12.762" v="352" actId="1076"/>
          <ac:spMkLst>
            <pc:docMk/>
            <pc:sldMk cId="0" sldId="395"/>
            <ac:spMk id="14" creationId="{89F19055-492A-4F6B-AC8E-0067BC9E3909}"/>
          </ac:spMkLst>
        </pc:spChg>
        <pc:spChg chg="del mod">
          <ac:chgData name="PRČINA Anton Ing." userId="33457225-58fb-4a3c-bb2c-68dc90a0a3af" providerId="ADAL" clId="{4E37BC93-2DA9-4A34-AB58-B82D7819E0B3}" dt="2023-10-11T11:51:14.303" v="349" actId="478"/>
          <ac:spMkLst>
            <pc:docMk/>
            <pc:sldMk cId="0" sldId="395"/>
            <ac:spMk id="36866" creationId="{C5C5C633-5B47-0064-212A-2036C2ECF8BE}"/>
          </ac:spMkLst>
        </pc:spChg>
        <pc:spChg chg="del">
          <ac:chgData name="PRČINA Anton Ing." userId="33457225-58fb-4a3c-bb2c-68dc90a0a3af" providerId="ADAL" clId="{4E37BC93-2DA9-4A34-AB58-B82D7819E0B3}" dt="2023-10-11T11:41:02.660" v="7" actId="478"/>
          <ac:spMkLst>
            <pc:docMk/>
            <pc:sldMk cId="0" sldId="395"/>
            <ac:spMk id="36869" creationId="{CB03E161-EE39-32F6-5E88-679BDDF7D36F}"/>
          </ac:spMkLst>
        </pc:spChg>
        <pc:spChg chg="add del">
          <ac:chgData name="PRČINA Anton Ing." userId="33457225-58fb-4a3c-bb2c-68dc90a0a3af" providerId="ADAL" clId="{4E37BC93-2DA9-4A34-AB58-B82D7819E0B3}" dt="2023-10-11T11:40:49.159" v="4" actId="478"/>
          <ac:spMkLst>
            <pc:docMk/>
            <pc:sldMk cId="0" sldId="395"/>
            <ac:spMk id="178188" creationId="{3B5945BE-7D90-4B80-07DC-8AD7CCF4E69F}"/>
          </ac:spMkLst>
        </pc:spChg>
        <pc:spChg chg="mod">
          <ac:chgData name="PRČINA Anton Ing." userId="33457225-58fb-4a3c-bb2c-68dc90a0a3af" providerId="ADAL" clId="{4E37BC93-2DA9-4A34-AB58-B82D7819E0B3}" dt="2023-10-11T11:47:07.168" v="22" actId="113"/>
          <ac:spMkLst>
            <pc:docMk/>
            <pc:sldMk cId="0" sldId="395"/>
            <ac:spMk id="178196" creationId="{EF8DD31F-1E69-5E0B-4BD0-0A7C0BF97414}"/>
          </ac:spMkLst>
        </pc:spChg>
        <pc:picChg chg="add del mod">
          <ac:chgData name="PRČINA Anton Ing." userId="33457225-58fb-4a3c-bb2c-68dc90a0a3af" providerId="ADAL" clId="{4E37BC93-2DA9-4A34-AB58-B82D7819E0B3}" dt="2023-10-11T11:42:54.282" v="12" actId="1076"/>
          <ac:picMkLst>
            <pc:docMk/>
            <pc:sldMk cId="0" sldId="395"/>
            <ac:picMk id="178181" creationId="{59CBA3C2-D2BD-B34C-D9A4-1296C3F094FE}"/>
          </ac:picMkLst>
        </pc:picChg>
      </pc:sldChg>
      <pc:sldChg chg="addCm">
        <pc:chgData name="PRČINA Anton Ing." userId="33457225-58fb-4a3c-bb2c-68dc90a0a3af" providerId="ADAL" clId="{4E37BC93-2DA9-4A34-AB58-B82D7819E0B3}" dt="2023-10-11T14:19:49.143" v="749"/>
        <pc:sldMkLst>
          <pc:docMk/>
          <pc:sldMk cId="190054219" sldId="512"/>
        </pc:sldMkLst>
      </pc:sldChg>
      <pc:sldChg chg="del">
        <pc:chgData name="PRČINA Anton Ing." userId="33457225-58fb-4a3c-bb2c-68dc90a0a3af" providerId="ADAL" clId="{4E37BC93-2DA9-4A34-AB58-B82D7819E0B3}" dt="2023-10-11T11:52:46.732" v="354" actId="2696"/>
        <pc:sldMkLst>
          <pc:docMk/>
          <pc:sldMk cId="862448762" sldId="513"/>
        </pc:sldMkLst>
      </pc:sldChg>
      <pc:sldChg chg="setBg">
        <pc:chgData name="PRČINA Anton Ing." userId="33457225-58fb-4a3c-bb2c-68dc90a0a3af" providerId="ADAL" clId="{4E37BC93-2DA9-4A34-AB58-B82D7819E0B3}" dt="2023-10-11T11:49:02.528" v="184"/>
        <pc:sldMkLst>
          <pc:docMk/>
          <pc:sldMk cId="1203611433" sldId="525"/>
        </pc:sldMkLst>
      </pc:sldChg>
      <pc:sldChg chg="setBg">
        <pc:chgData name="PRČINA Anton Ing." userId="33457225-58fb-4a3c-bb2c-68dc90a0a3af" providerId="ADAL" clId="{4E37BC93-2DA9-4A34-AB58-B82D7819E0B3}" dt="2023-10-11T11:50:07.809" v="344"/>
        <pc:sldMkLst>
          <pc:docMk/>
          <pc:sldMk cId="3685231415" sldId="526"/>
        </pc:sldMkLst>
      </pc:sldChg>
      <pc:sldChg chg="modSp">
        <pc:chgData name="PRČINA Anton Ing." userId="33457225-58fb-4a3c-bb2c-68dc90a0a3af" providerId="ADAL" clId="{4E37BC93-2DA9-4A34-AB58-B82D7819E0B3}" dt="2023-10-11T12:14:11.690" v="464" actId="12789"/>
        <pc:sldMkLst>
          <pc:docMk/>
          <pc:sldMk cId="434582839" sldId="538"/>
        </pc:sldMkLst>
        <pc:picChg chg="mod modCrop">
          <ac:chgData name="PRČINA Anton Ing." userId="33457225-58fb-4a3c-bb2c-68dc90a0a3af" providerId="ADAL" clId="{4E37BC93-2DA9-4A34-AB58-B82D7819E0B3}" dt="2023-10-11T12:14:11.690" v="464" actId="12789"/>
          <ac:picMkLst>
            <pc:docMk/>
            <pc:sldMk cId="434582839" sldId="538"/>
            <ac:picMk id="4" creationId="{F028D48C-0176-A1E0-1D9E-543FCA607FFE}"/>
          </ac:picMkLst>
        </pc:picChg>
      </pc:sldChg>
      <pc:sldChg chg="addSp delSp modSp add addCm modCm">
        <pc:chgData name="PRČINA Anton Ing." userId="33457225-58fb-4a3c-bb2c-68dc90a0a3af" providerId="ADAL" clId="{4E37BC93-2DA9-4A34-AB58-B82D7819E0B3}" dt="2023-10-11T13:03:44.806" v="590"/>
        <pc:sldMkLst>
          <pc:docMk/>
          <pc:sldMk cId="302783903" sldId="613"/>
        </pc:sldMkLst>
        <pc:spChg chg="mod">
          <ac:chgData name="PRČINA Anton Ing." userId="33457225-58fb-4a3c-bb2c-68dc90a0a3af" providerId="ADAL" clId="{4E37BC93-2DA9-4A34-AB58-B82D7819E0B3}" dt="2023-10-11T13:02:52.580" v="587" actId="1076"/>
          <ac:spMkLst>
            <pc:docMk/>
            <pc:sldMk cId="302783903" sldId="613"/>
            <ac:spMk id="3" creationId="{00000000-0000-0000-0000-000000000000}"/>
          </ac:spMkLst>
        </pc:spChg>
        <pc:spChg chg="add del">
          <ac:chgData name="PRČINA Anton Ing." userId="33457225-58fb-4a3c-bb2c-68dc90a0a3af" providerId="ADAL" clId="{4E37BC93-2DA9-4A34-AB58-B82D7819E0B3}" dt="2023-10-11T12:54:37.189" v="474"/>
          <ac:spMkLst>
            <pc:docMk/>
            <pc:sldMk cId="302783903" sldId="613"/>
            <ac:spMk id="7" creationId="{E26C54E7-FF20-4FD5-9CEC-187DDDF294A1}"/>
          </ac:spMkLst>
        </pc:spChg>
        <pc:picChg chg="del">
          <ac:chgData name="PRČINA Anton Ing." userId="33457225-58fb-4a3c-bb2c-68dc90a0a3af" providerId="ADAL" clId="{4E37BC93-2DA9-4A34-AB58-B82D7819E0B3}" dt="2023-10-11T12:53:36.018" v="466" actId="478"/>
          <ac:picMkLst>
            <pc:docMk/>
            <pc:sldMk cId="302783903" sldId="613"/>
            <ac:picMk id="4" creationId="{89402330-E938-089C-8DF5-24DEC24FB678}"/>
          </ac:picMkLst>
        </pc:picChg>
        <pc:picChg chg="add del mod modCrop">
          <ac:chgData name="PRČINA Anton Ing." userId="33457225-58fb-4a3c-bb2c-68dc90a0a3af" providerId="ADAL" clId="{4E37BC93-2DA9-4A34-AB58-B82D7819E0B3}" dt="2023-10-11T12:58:23.452" v="549" actId="478"/>
          <ac:picMkLst>
            <pc:docMk/>
            <pc:sldMk cId="302783903" sldId="613"/>
            <ac:picMk id="6" creationId="{2B5F1DAC-CA2D-468C-BCA7-C11D7E1D6D70}"/>
          </ac:picMkLst>
        </pc:picChg>
        <pc:picChg chg="add mod modCrop">
          <ac:chgData name="PRČINA Anton Ing." userId="33457225-58fb-4a3c-bb2c-68dc90a0a3af" providerId="ADAL" clId="{4E37BC93-2DA9-4A34-AB58-B82D7819E0B3}" dt="2023-10-11T13:02:56.843" v="588" actId="14100"/>
          <ac:picMkLst>
            <pc:docMk/>
            <pc:sldMk cId="302783903" sldId="613"/>
            <ac:picMk id="9" creationId="{351025D0-5D3A-40C1-87D6-BD8D2F2FC263}"/>
          </ac:picMkLst>
        </pc:picChg>
      </pc:sldChg>
      <pc:sldChg chg="delSp modSp add del delAnim">
        <pc:chgData name="PRČINA Anton Ing." userId="33457225-58fb-4a3c-bb2c-68dc90a0a3af" providerId="ADAL" clId="{4E37BC93-2DA9-4A34-AB58-B82D7819E0B3}" dt="2023-10-11T11:52:38.819" v="353" actId="2696"/>
        <pc:sldMkLst>
          <pc:docMk/>
          <pc:sldMk cId="2000503645" sldId="613"/>
        </pc:sldMkLst>
        <pc:picChg chg="del">
          <ac:chgData name="PRČINA Anton Ing." userId="33457225-58fb-4a3c-bb2c-68dc90a0a3af" providerId="ADAL" clId="{4E37BC93-2DA9-4A34-AB58-B82D7819E0B3}" dt="2023-10-11T11:42:43.613" v="8" actId="478"/>
          <ac:picMkLst>
            <pc:docMk/>
            <pc:sldMk cId="2000503645" sldId="613"/>
            <ac:picMk id="3" creationId="{93FCE903-EE63-08D5-2860-A824D2CA2FE4}"/>
          </ac:picMkLst>
        </pc:picChg>
        <pc:picChg chg="del mod">
          <ac:chgData name="PRČINA Anton Ing." userId="33457225-58fb-4a3c-bb2c-68dc90a0a3af" providerId="ADAL" clId="{4E37BC93-2DA9-4A34-AB58-B82D7819E0B3}" dt="2023-10-11T11:42:45.607" v="10" actId="478"/>
          <ac:picMkLst>
            <pc:docMk/>
            <pc:sldMk cId="2000503645" sldId="613"/>
            <ac:picMk id="8" creationId="{8594386C-334E-E0F4-02DB-05D3DA7A847A}"/>
          </ac:picMkLst>
        </pc:picChg>
      </pc:sldChg>
      <pc:sldChg chg="addSp delSp modSp add addCm modCm">
        <pc:chgData name="PRČINA Anton Ing." userId="33457225-58fb-4a3c-bb2c-68dc90a0a3af" providerId="ADAL" clId="{4E37BC93-2DA9-4A34-AB58-B82D7819E0B3}" dt="2023-10-11T13:09:54.725" v="679" actId="14100"/>
        <pc:sldMkLst>
          <pc:docMk/>
          <pc:sldMk cId="1580715012" sldId="614"/>
        </pc:sldMkLst>
        <pc:spChg chg="mod">
          <ac:chgData name="PRČINA Anton Ing." userId="33457225-58fb-4a3c-bb2c-68dc90a0a3af" providerId="ADAL" clId="{4E37BC93-2DA9-4A34-AB58-B82D7819E0B3}" dt="2023-10-11T13:08:48.251" v="646" actId="20577"/>
          <ac:spMkLst>
            <pc:docMk/>
            <pc:sldMk cId="1580715012" sldId="614"/>
            <ac:spMk id="3" creationId="{00000000-0000-0000-0000-000000000000}"/>
          </ac:spMkLst>
        </pc:spChg>
        <pc:graphicFrameChg chg="add del">
          <ac:chgData name="PRČINA Anton Ing." userId="33457225-58fb-4a3c-bb2c-68dc90a0a3af" providerId="ADAL" clId="{4E37BC93-2DA9-4A34-AB58-B82D7819E0B3}" dt="2023-10-11T13:05:57.204" v="596"/>
          <ac:graphicFrameMkLst>
            <pc:docMk/>
            <pc:sldMk cId="1580715012" sldId="614"/>
            <ac:graphicFrameMk id="5" creationId="{C2C28F59-C46D-4279-A614-9F2360674C8E}"/>
          </ac:graphicFrameMkLst>
        </pc:graphicFrameChg>
        <pc:graphicFrameChg chg="add del">
          <ac:chgData name="PRČINA Anton Ing." userId="33457225-58fb-4a3c-bb2c-68dc90a0a3af" providerId="ADAL" clId="{4E37BC93-2DA9-4A34-AB58-B82D7819E0B3}" dt="2023-10-11T13:06:16.062" v="598"/>
          <ac:graphicFrameMkLst>
            <pc:docMk/>
            <pc:sldMk cId="1580715012" sldId="614"/>
            <ac:graphicFrameMk id="7" creationId="{701EB05F-F617-4A61-8347-70968029B5C0}"/>
          </ac:graphicFrameMkLst>
        </pc:graphicFrameChg>
        <pc:graphicFrameChg chg="add del mod">
          <ac:chgData name="PRČINA Anton Ing." userId="33457225-58fb-4a3c-bb2c-68dc90a0a3af" providerId="ADAL" clId="{4E37BC93-2DA9-4A34-AB58-B82D7819E0B3}" dt="2023-10-11T13:06:27.321" v="600"/>
          <ac:graphicFrameMkLst>
            <pc:docMk/>
            <pc:sldMk cId="1580715012" sldId="614"/>
            <ac:graphicFrameMk id="8" creationId="{31FA521F-DD6D-4811-BA5B-8CE40EB1FC4A}"/>
          </ac:graphicFrameMkLst>
        </pc:graphicFrameChg>
        <pc:picChg chg="del">
          <ac:chgData name="PRČINA Anton Ing." userId="33457225-58fb-4a3c-bb2c-68dc90a0a3af" providerId="ADAL" clId="{4E37BC93-2DA9-4A34-AB58-B82D7819E0B3}" dt="2023-10-11T13:05:02.061" v="592" actId="478"/>
          <ac:picMkLst>
            <pc:docMk/>
            <pc:sldMk cId="1580715012" sldId="614"/>
            <ac:picMk id="4" creationId="{F028D48C-0176-A1E0-1D9E-543FCA607FFE}"/>
          </ac:picMkLst>
        </pc:picChg>
        <pc:picChg chg="add mod modCrop">
          <ac:chgData name="PRČINA Anton Ing." userId="33457225-58fb-4a3c-bb2c-68dc90a0a3af" providerId="ADAL" clId="{4E37BC93-2DA9-4A34-AB58-B82D7819E0B3}" dt="2023-10-11T13:09:54.725" v="679" actId="14100"/>
          <ac:picMkLst>
            <pc:docMk/>
            <pc:sldMk cId="1580715012" sldId="614"/>
            <ac:picMk id="9" creationId="{AC01F471-226F-4707-8F9F-5CB6A4E4E119}"/>
          </ac:picMkLst>
        </pc:picChg>
      </pc:sldChg>
      <pc:sldChg chg="addSp delSp modSp add del">
        <pc:chgData name="PRČINA Anton Ing." userId="33457225-58fb-4a3c-bb2c-68dc90a0a3af" providerId="ADAL" clId="{4E37BC93-2DA9-4A34-AB58-B82D7819E0B3}" dt="2023-10-11T13:09:47.106" v="678" actId="2696"/>
        <pc:sldMkLst>
          <pc:docMk/>
          <pc:sldMk cId="224678040" sldId="615"/>
        </pc:sldMkLst>
        <pc:picChg chg="add mod">
          <ac:chgData name="PRČINA Anton Ing." userId="33457225-58fb-4a3c-bb2c-68dc90a0a3af" providerId="ADAL" clId="{4E37BC93-2DA9-4A34-AB58-B82D7819E0B3}" dt="2023-10-11T13:09:40.480" v="677" actId="14100"/>
          <ac:picMkLst>
            <pc:docMk/>
            <pc:sldMk cId="224678040" sldId="615"/>
            <ac:picMk id="4" creationId="{697017A6-3FC9-4845-A4C5-D2C9F46C1783}"/>
          </ac:picMkLst>
        </pc:picChg>
        <pc:picChg chg="del">
          <ac:chgData name="PRČINA Anton Ing." userId="33457225-58fb-4a3c-bb2c-68dc90a0a3af" providerId="ADAL" clId="{4E37BC93-2DA9-4A34-AB58-B82D7819E0B3}" dt="2023-10-11T13:09:07.277" v="648" actId="478"/>
          <ac:picMkLst>
            <pc:docMk/>
            <pc:sldMk cId="224678040" sldId="615"/>
            <ac:picMk id="9" creationId="{AC01F471-226F-4707-8F9F-5CB6A4E4E119}"/>
          </ac:picMkLst>
        </pc:picChg>
      </pc:sldChg>
      <pc:sldChg chg="addSp delSp modSp add addCm modCm">
        <pc:chgData name="PRČINA Anton Ing." userId="33457225-58fb-4a3c-bb2c-68dc90a0a3af" providerId="ADAL" clId="{4E37BC93-2DA9-4A34-AB58-B82D7819E0B3}" dt="2023-10-11T13:54:00.472" v="704"/>
        <pc:sldMkLst>
          <pc:docMk/>
          <pc:sldMk cId="479405701" sldId="615"/>
        </pc:sldMkLst>
        <pc:picChg chg="del">
          <ac:chgData name="PRČINA Anton Ing." userId="33457225-58fb-4a3c-bb2c-68dc90a0a3af" providerId="ADAL" clId="{4E37BC93-2DA9-4A34-AB58-B82D7819E0B3}" dt="2023-10-11T13:50:33.068" v="681" actId="478"/>
          <ac:picMkLst>
            <pc:docMk/>
            <pc:sldMk cId="479405701" sldId="615"/>
            <ac:picMk id="8" creationId="{C3FF3E8C-8CB0-074D-9670-04A542422BF2}"/>
          </ac:picMkLst>
        </pc:picChg>
        <pc:picChg chg="add mod modCrop">
          <ac:chgData name="PRČINA Anton Ing." userId="33457225-58fb-4a3c-bb2c-68dc90a0a3af" providerId="ADAL" clId="{4E37BC93-2DA9-4A34-AB58-B82D7819E0B3}" dt="2023-10-11T13:53:09.526" v="702" actId="12788"/>
          <ac:picMkLst>
            <pc:docMk/>
            <pc:sldMk cId="479405701" sldId="615"/>
            <ac:picMk id="14" creationId="{10441EC3-DA6A-4C1F-BAAD-B79FF6EC0F53}"/>
          </ac:picMkLst>
        </pc:picChg>
      </pc:sldChg>
      <pc:sldChg chg="modSp addCm modCm">
        <pc:chgData name="PRČINA Anton Ing." userId="33457225-58fb-4a3c-bb2c-68dc90a0a3af" providerId="ADAL" clId="{4E37BC93-2DA9-4A34-AB58-B82D7819E0B3}" dt="2023-10-11T14:20:39.068" v="751"/>
        <pc:sldMkLst>
          <pc:docMk/>
          <pc:sldMk cId="689820837" sldId="616"/>
        </pc:sldMkLst>
        <pc:picChg chg="mod modCrop">
          <ac:chgData name="PRČINA Anton Ing." userId="33457225-58fb-4a3c-bb2c-68dc90a0a3af" providerId="ADAL" clId="{4E37BC93-2DA9-4A34-AB58-B82D7819E0B3}" dt="2023-10-11T14:19:05.500" v="748" actId="1076"/>
          <ac:picMkLst>
            <pc:docMk/>
            <pc:sldMk cId="689820837" sldId="616"/>
            <ac:picMk id="4" creationId="{6C98A211-781D-A876-DC64-C9B10D317EAA}"/>
          </ac:picMkLst>
        </pc:picChg>
      </pc:sldChg>
    </pc:docChg>
  </pc:docChgLst>
  <pc:docChgLst>
    <pc:chgData name="NÝDRLE Pavel Ing." userId="d844defc-2987-4ff0-aed9-563c51eaca96" providerId="ADAL" clId="{50BB0E85-0EF9-457A-BA75-2A6E920A0581}"/>
    <pc:docChg chg="custSel modSld">
      <pc:chgData name="NÝDRLE Pavel Ing." userId="d844defc-2987-4ff0-aed9-563c51eaca96" providerId="ADAL" clId="{50BB0E85-0EF9-457A-BA75-2A6E920A0581}" dt="2023-11-03T17:36:16.465" v="64" actId="20577"/>
      <pc:docMkLst>
        <pc:docMk/>
      </pc:docMkLst>
      <pc:sldChg chg="modSp mod">
        <pc:chgData name="NÝDRLE Pavel Ing." userId="d844defc-2987-4ff0-aed9-563c51eaca96" providerId="ADAL" clId="{50BB0E85-0EF9-457A-BA75-2A6E920A0581}" dt="2023-11-03T11:22:02.238" v="47" actId="20577"/>
        <pc:sldMkLst>
          <pc:docMk/>
          <pc:sldMk cId="3281847822" sldId="624"/>
        </pc:sldMkLst>
        <pc:spChg chg="mod">
          <ac:chgData name="NÝDRLE Pavel Ing." userId="d844defc-2987-4ff0-aed9-563c51eaca96" providerId="ADAL" clId="{50BB0E85-0EF9-457A-BA75-2A6E920A0581}" dt="2023-11-03T11:22:02.238" v="47" actId="20577"/>
          <ac:spMkLst>
            <pc:docMk/>
            <pc:sldMk cId="3281847822" sldId="624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50BB0E85-0EF9-457A-BA75-2A6E920A0581}" dt="2023-11-03T11:22:20.893" v="50" actId="20577"/>
        <pc:sldMkLst>
          <pc:docMk/>
          <pc:sldMk cId="3676309692" sldId="625"/>
        </pc:sldMkLst>
        <pc:spChg chg="mod">
          <ac:chgData name="NÝDRLE Pavel Ing." userId="d844defc-2987-4ff0-aed9-563c51eaca96" providerId="ADAL" clId="{50BB0E85-0EF9-457A-BA75-2A6E920A0581}" dt="2023-11-03T11:22:20.893" v="50" actId="20577"/>
          <ac:spMkLst>
            <pc:docMk/>
            <pc:sldMk cId="3676309692" sldId="625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50BB0E85-0EF9-457A-BA75-2A6E920A0581}" dt="2023-11-03T17:35:14.475" v="53" actId="20577"/>
        <pc:sldMkLst>
          <pc:docMk/>
          <pc:sldMk cId="2179542428" sldId="627"/>
        </pc:sldMkLst>
        <pc:spChg chg="mod">
          <ac:chgData name="NÝDRLE Pavel Ing." userId="d844defc-2987-4ff0-aed9-563c51eaca96" providerId="ADAL" clId="{50BB0E85-0EF9-457A-BA75-2A6E920A0581}" dt="2023-11-03T17:35:14.475" v="53" actId="20577"/>
          <ac:spMkLst>
            <pc:docMk/>
            <pc:sldMk cId="2179542428" sldId="627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50BB0E85-0EF9-457A-BA75-2A6E920A0581}" dt="2023-11-03T17:35:21.922" v="56" actId="20577"/>
        <pc:sldMkLst>
          <pc:docMk/>
          <pc:sldMk cId="1883499770" sldId="628"/>
        </pc:sldMkLst>
        <pc:spChg chg="mod">
          <ac:chgData name="NÝDRLE Pavel Ing." userId="d844defc-2987-4ff0-aed9-563c51eaca96" providerId="ADAL" clId="{50BB0E85-0EF9-457A-BA75-2A6E920A0581}" dt="2023-11-03T17:35:21.922" v="56" actId="20577"/>
          <ac:spMkLst>
            <pc:docMk/>
            <pc:sldMk cId="1883499770" sldId="628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50BB0E85-0EF9-457A-BA75-2A6E920A0581}" dt="2023-11-03T17:35:31.926" v="58" actId="20577"/>
        <pc:sldMkLst>
          <pc:docMk/>
          <pc:sldMk cId="3582443090" sldId="629"/>
        </pc:sldMkLst>
        <pc:spChg chg="mod">
          <ac:chgData name="NÝDRLE Pavel Ing." userId="d844defc-2987-4ff0-aed9-563c51eaca96" providerId="ADAL" clId="{50BB0E85-0EF9-457A-BA75-2A6E920A0581}" dt="2023-11-03T17:35:31.926" v="58" actId="20577"/>
          <ac:spMkLst>
            <pc:docMk/>
            <pc:sldMk cId="3582443090" sldId="629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50BB0E85-0EF9-457A-BA75-2A6E920A0581}" dt="2023-11-03T17:36:05.174" v="61" actId="20577"/>
        <pc:sldMkLst>
          <pc:docMk/>
          <pc:sldMk cId="4224476731" sldId="632"/>
        </pc:sldMkLst>
        <pc:spChg chg="mod">
          <ac:chgData name="NÝDRLE Pavel Ing." userId="d844defc-2987-4ff0-aed9-563c51eaca96" providerId="ADAL" clId="{50BB0E85-0EF9-457A-BA75-2A6E920A0581}" dt="2023-11-03T17:36:05.174" v="61" actId="20577"/>
          <ac:spMkLst>
            <pc:docMk/>
            <pc:sldMk cId="4224476731" sldId="632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50BB0E85-0EF9-457A-BA75-2A6E920A0581}" dt="2023-11-03T17:36:16.465" v="64" actId="20577"/>
        <pc:sldMkLst>
          <pc:docMk/>
          <pc:sldMk cId="2472833585" sldId="633"/>
        </pc:sldMkLst>
        <pc:spChg chg="mod">
          <ac:chgData name="NÝDRLE Pavel Ing." userId="d844defc-2987-4ff0-aed9-563c51eaca96" providerId="ADAL" clId="{50BB0E85-0EF9-457A-BA75-2A6E920A0581}" dt="2023-11-03T17:36:16.465" v="64" actId="20577"/>
          <ac:spMkLst>
            <pc:docMk/>
            <pc:sldMk cId="2472833585" sldId="633"/>
            <ac:spMk id="5" creationId="{15365052-7EAB-35B9-5732-455F3E288077}"/>
          </ac:spMkLst>
        </pc:spChg>
      </pc:sldChg>
    </pc:docChg>
  </pc:docChgLst>
  <pc:docChgLst>
    <pc:chgData name="NÝDRLE Pavel Ing." userId="d844defc-2987-4ff0-aed9-563c51eaca96" providerId="ADAL" clId="{2C3EDEA3-F3B3-4F16-B461-19F7C19694D7}"/>
    <pc:docChg chg="undo redo custSel addSld delSld modSld">
      <pc:chgData name="NÝDRLE Pavel Ing." userId="d844defc-2987-4ff0-aed9-563c51eaca96" providerId="ADAL" clId="{2C3EDEA3-F3B3-4F16-B461-19F7C19694D7}" dt="2023-09-27T11:16:36.156" v="731" actId="207"/>
      <pc:docMkLst>
        <pc:docMk/>
      </pc:docMkLst>
      <pc:sldChg chg="modSp mod">
        <pc:chgData name="NÝDRLE Pavel Ing." userId="d844defc-2987-4ff0-aed9-563c51eaca96" providerId="ADAL" clId="{2C3EDEA3-F3B3-4F16-B461-19F7C19694D7}" dt="2023-09-27T09:03:57.858" v="0" actId="207"/>
        <pc:sldMkLst>
          <pc:docMk/>
          <pc:sldMk cId="2227262795" sldId="466"/>
        </pc:sldMkLst>
        <pc:spChg chg="mod">
          <ac:chgData name="NÝDRLE Pavel Ing." userId="d844defc-2987-4ff0-aed9-563c51eaca96" providerId="ADAL" clId="{2C3EDEA3-F3B3-4F16-B461-19F7C19694D7}" dt="2023-09-27T09:03:57.858" v="0" actId="207"/>
          <ac:spMkLst>
            <pc:docMk/>
            <pc:sldMk cId="2227262795" sldId="466"/>
            <ac:spMk id="8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09:04:22.716" v="1" actId="207"/>
        <pc:sldMkLst>
          <pc:docMk/>
          <pc:sldMk cId="1744019744" sldId="467"/>
        </pc:sldMkLst>
        <pc:spChg chg="mod">
          <ac:chgData name="NÝDRLE Pavel Ing." userId="d844defc-2987-4ff0-aed9-563c51eaca96" providerId="ADAL" clId="{2C3EDEA3-F3B3-4F16-B461-19F7C19694D7}" dt="2023-09-27T09:04:22.716" v="1" actId="207"/>
          <ac:spMkLst>
            <pc:docMk/>
            <pc:sldMk cId="1744019744" sldId="467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2C3EDEA3-F3B3-4F16-B461-19F7C19694D7}" dt="2023-09-27T09:05:41.677" v="71" actId="207"/>
        <pc:sldMkLst>
          <pc:docMk/>
          <pc:sldMk cId="2363834419" sldId="470"/>
        </pc:sldMkLst>
        <pc:spChg chg="mod">
          <ac:chgData name="NÝDRLE Pavel Ing." userId="d844defc-2987-4ff0-aed9-563c51eaca96" providerId="ADAL" clId="{2C3EDEA3-F3B3-4F16-B461-19F7C19694D7}" dt="2023-09-27T09:05:41.677" v="71" actId="207"/>
          <ac:spMkLst>
            <pc:docMk/>
            <pc:sldMk cId="2363834419" sldId="470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2C3EDEA3-F3B3-4F16-B461-19F7C19694D7}" dt="2023-09-27T09:14:27.785" v="83" actId="207"/>
        <pc:sldMkLst>
          <pc:docMk/>
          <pc:sldMk cId="522507500" sldId="473"/>
        </pc:sldMkLst>
        <pc:spChg chg="mod">
          <ac:chgData name="NÝDRLE Pavel Ing." userId="d844defc-2987-4ff0-aed9-563c51eaca96" providerId="ADAL" clId="{2C3EDEA3-F3B3-4F16-B461-19F7C19694D7}" dt="2023-09-27T09:14:27.785" v="83" actId="207"/>
          <ac:spMkLst>
            <pc:docMk/>
            <pc:sldMk cId="522507500" sldId="473"/>
            <ac:spMk id="3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09:10:26.690" v="78" actId="6549"/>
        <pc:sldMkLst>
          <pc:docMk/>
          <pc:sldMk cId="2308982349" sldId="497"/>
        </pc:sldMkLst>
        <pc:spChg chg="mod">
          <ac:chgData name="NÝDRLE Pavel Ing." userId="d844defc-2987-4ff0-aed9-563c51eaca96" providerId="ADAL" clId="{2C3EDEA3-F3B3-4F16-B461-19F7C19694D7}" dt="2023-09-27T09:10:26.690" v="78" actId="6549"/>
          <ac:spMkLst>
            <pc:docMk/>
            <pc:sldMk cId="2308982349" sldId="497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2C3EDEA3-F3B3-4F16-B461-19F7C19694D7}" dt="2023-09-27T09:12:52.186" v="82" actId="6549"/>
        <pc:sldMkLst>
          <pc:docMk/>
          <pc:sldMk cId="1887170309" sldId="499"/>
        </pc:sldMkLst>
        <pc:spChg chg="mod">
          <ac:chgData name="NÝDRLE Pavel Ing." userId="d844defc-2987-4ff0-aed9-563c51eaca96" providerId="ADAL" clId="{2C3EDEA3-F3B3-4F16-B461-19F7C19694D7}" dt="2023-09-27T09:12:52.186" v="82" actId="6549"/>
          <ac:spMkLst>
            <pc:docMk/>
            <pc:sldMk cId="1887170309" sldId="499"/>
            <ac:spMk id="3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10:00:11.926" v="642" actId="20577"/>
        <pc:sldMkLst>
          <pc:docMk/>
          <pc:sldMk cId="1269939556" sldId="503"/>
        </pc:sldMkLst>
        <pc:spChg chg="mod">
          <ac:chgData name="NÝDRLE Pavel Ing." userId="d844defc-2987-4ff0-aed9-563c51eaca96" providerId="ADAL" clId="{2C3EDEA3-F3B3-4F16-B461-19F7C19694D7}" dt="2023-09-27T10:00:11.926" v="642" actId="20577"/>
          <ac:spMkLst>
            <pc:docMk/>
            <pc:sldMk cId="1269939556" sldId="503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2C3EDEA3-F3B3-4F16-B461-19F7C19694D7}" dt="2023-09-27T09:19:30.384" v="277" actId="207"/>
        <pc:sldMkLst>
          <pc:docMk/>
          <pc:sldMk cId="459612296" sldId="504"/>
        </pc:sldMkLst>
        <pc:spChg chg="mod">
          <ac:chgData name="NÝDRLE Pavel Ing." userId="d844defc-2987-4ff0-aed9-563c51eaca96" providerId="ADAL" clId="{2C3EDEA3-F3B3-4F16-B461-19F7C19694D7}" dt="2023-09-27T09:19:30.384" v="277" actId="207"/>
          <ac:spMkLst>
            <pc:docMk/>
            <pc:sldMk cId="459612296" sldId="504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2C3EDEA3-F3B3-4F16-B461-19F7C19694D7}" dt="2023-09-27T09:19:55.942" v="336" actId="20577"/>
        <pc:sldMkLst>
          <pc:docMk/>
          <pc:sldMk cId="304240547" sldId="505"/>
        </pc:sldMkLst>
        <pc:spChg chg="mod">
          <ac:chgData name="NÝDRLE Pavel Ing." userId="d844defc-2987-4ff0-aed9-563c51eaca96" providerId="ADAL" clId="{2C3EDEA3-F3B3-4F16-B461-19F7C19694D7}" dt="2023-09-27T09:19:55.942" v="336" actId="20577"/>
          <ac:spMkLst>
            <pc:docMk/>
            <pc:sldMk cId="304240547" sldId="505"/>
            <ac:spMk id="3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09:20:11.076" v="370" actId="20577"/>
        <pc:sldMkLst>
          <pc:docMk/>
          <pc:sldMk cId="1752210584" sldId="506"/>
        </pc:sldMkLst>
        <pc:spChg chg="mod">
          <ac:chgData name="NÝDRLE Pavel Ing." userId="d844defc-2987-4ff0-aed9-563c51eaca96" providerId="ADAL" clId="{2C3EDEA3-F3B3-4F16-B461-19F7C19694D7}" dt="2023-09-27T09:20:11.076" v="370" actId="20577"/>
          <ac:spMkLst>
            <pc:docMk/>
            <pc:sldMk cId="1752210584" sldId="506"/>
            <ac:spMk id="3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09:20:22.662" v="403" actId="20577"/>
        <pc:sldMkLst>
          <pc:docMk/>
          <pc:sldMk cId="1149080723" sldId="507"/>
        </pc:sldMkLst>
        <pc:spChg chg="mod">
          <ac:chgData name="NÝDRLE Pavel Ing." userId="d844defc-2987-4ff0-aed9-563c51eaca96" providerId="ADAL" clId="{2C3EDEA3-F3B3-4F16-B461-19F7C19694D7}" dt="2023-09-27T09:20:22.662" v="403" actId="20577"/>
          <ac:spMkLst>
            <pc:docMk/>
            <pc:sldMk cId="1149080723" sldId="507"/>
            <ac:spMk id="3" creationId="{00000000-0000-0000-0000-000000000000}"/>
          </ac:spMkLst>
        </pc:spChg>
      </pc:sldChg>
      <pc:sldChg chg="addSp delSp modSp mod">
        <pc:chgData name="NÝDRLE Pavel Ing." userId="d844defc-2987-4ff0-aed9-563c51eaca96" providerId="ADAL" clId="{2C3EDEA3-F3B3-4F16-B461-19F7C19694D7}" dt="2023-09-27T09:29:57.048" v="408"/>
        <pc:sldMkLst>
          <pc:docMk/>
          <pc:sldMk cId="190054219" sldId="512"/>
        </pc:sldMkLst>
        <pc:spChg chg="mod">
          <ac:chgData name="NÝDRLE Pavel Ing." userId="d844defc-2987-4ff0-aed9-563c51eaca96" providerId="ADAL" clId="{2C3EDEA3-F3B3-4F16-B461-19F7C19694D7}" dt="2023-09-27T09:29:23.317" v="404" actId="207"/>
          <ac:spMkLst>
            <pc:docMk/>
            <pc:sldMk cId="190054219" sldId="512"/>
            <ac:spMk id="3" creationId="{00000000-0000-0000-0000-000000000000}"/>
          </ac:spMkLst>
        </pc:spChg>
        <pc:graphicFrameChg chg="add del mod">
          <ac:chgData name="NÝDRLE Pavel Ing." userId="d844defc-2987-4ff0-aed9-563c51eaca96" providerId="ADAL" clId="{2C3EDEA3-F3B3-4F16-B461-19F7C19694D7}" dt="2023-09-27T09:29:57.048" v="408"/>
          <ac:graphicFrameMkLst>
            <pc:docMk/>
            <pc:sldMk cId="190054219" sldId="512"/>
            <ac:graphicFrameMk id="6" creationId="{1ABA96F2-7D6D-EA32-62BF-267968FABB31}"/>
          </ac:graphicFrameMkLst>
        </pc:graphicFrameChg>
      </pc:sldChg>
      <pc:sldChg chg="addSp delSp modSp mod modAnim">
        <pc:chgData name="NÝDRLE Pavel Ing." userId="d844defc-2987-4ff0-aed9-563c51eaca96" providerId="ADAL" clId="{2C3EDEA3-F3B3-4F16-B461-19F7C19694D7}" dt="2023-09-27T09:51:25.711" v="467" actId="1076"/>
        <pc:sldMkLst>
          <pc:docMk/>
          <pc:sldMk cId="862448762" sldId="513"/>
        </pc:sldMkLst>
        <pc:spChg chg="add del mod">
          <ac:chgData name="NÝDRLE Pavel Ing." userId="d844defc-2987-4ff0-aed9-563c51eaca96" providerId="ADAL" clId="{2C3EDEA3-F3B3-4F16-B461-19F7C19694D7}" dt="2023-09-27T09:31:56.102" v="425"/>
          <ac:spMkLst>
            <pc:docMk/>
            <pc:sldMk cId="862448762" sldId="513"/>
            <ac:spMk id="4" creationId="{79E89849-6D10-0C7A-8B60-39B8DAC3B34F}"/>
          </ac:spMkLst>
        </pc:spChg>
        <pc:spChg chg="add del mod">
          <ac:chgData name="NÝDRLE Pavel Ing." userId="d844defc-2987-4ff0-aed9-563c51eaca96" providerId="ADAL" clId="{2C3EDEA3-F3B3-4F16-B461-19F7C19694D7}" dt="2023-09-27T09:31:23.492" v="416"/>
          <ac:spMkLst>
            <pc:docMk/>
            <pc:sldMk cId="862448762" sldId="513"/>
            <ac:spMk id="5" creationId="{15B67FCE-7F57-2362-893B-9BE6EB0C8CD3}"/>
          </ac:spMkLst>
        </pc:spChg>
        <pc:spChg chg="add del mod">
          <ac:chgData name="NÝDRLE Pavel Ing." userId="d844defc-2987-4ff0-aed9-563c51eaca96" providerId="ADAL" clId="{2C3EDEA3-F3B3-4F16-B461-19F7C19694D7}" dt="2023-09-27T09:51:23.570" v="462" actId="6549"/>
          <ac:spMkLst>
            <pc:docMk/>
            <pc:sldMk cId="862448762" sldId="513"/>
            <ac:spMk id="6" creationId="{93BAEEBE-9D58-96B4-3A56-8261959FDB20}"/>
          </ac:spMkLst>
        </pc:spChg>
        <pc:picChg chg="add mod">
          <ac:chgData name="NÝDRLE Pavel Ing." userId="d844defc-2987-4ff0-aed9-563c51eaca96" providerId="ADAL" clId="{2C3EDEA3-F3B3-4F16-B461-19F7C19694D7}" dt="2023-09-27T09:51:24.610" v="465" actId="14100"/>
          <ac:picMkLst>
            <pc:docMk/>
            <pc:sldMk cId="862448762" sldId="513"/>
            <ac:picMk id="3" creationId="{93FCE903-EE63-08D5-2860-A824D2CA2FE4}"/>
          </ac:picMkLst>
        </pc:picChg>
        <pc:picChg chg="add del">
          <ac:chgData name="NÝDRLE Pavel Ing." userId="d844defc-2987-4ff0-aed9-563c51eaca96" providerId="ADAL" clId="{2C3EDEA3-F3B3-4F16-B461-19F7C19694D7}" dt="2023-09-27T09:31:27.542" v="418"/>
          <ac:picMkLst>
            <pc:docMk/>
            <pc:sldMk cId="862448762" sldId="513"/>
            <ac:picMk id="7" creationId="{3FEFF170-EF0C-5DC5-9B67-9C7C9663D1FE}"/>
          </ac:picMkLst>
        </pc:picChg>
        <pc:picChg chg="add mod">
          <ac:chgData name="NÝDRLE Pavel Ing." userId="d844defc-2987-4ff0-aed9-563c51eaca96" providerId="ADAL" clId="{2C3EDEA3-F3B3-4F16-B461-19F7C19694D7}" dt="2023-09-27T09:51:25.711" v="467" actId="1076"/>
          <ac:picMkLst>
            <pc:docMk/>
            <pc:sldMk cId="862448762" sldId="513"/>
            <ac:picMk id="8" creationId="{8594386C-334E-E0F4-02DB-05D3DA7A847A}"/>
          </ac:picMkLst>
        </pc:picChg>
      </pc:sldChg>
      <pc:sldChg chg="addSp delSp modSp mod modClrScheme chgLayout">
        <pc:chgData name="NÝDRLE Pavel Ing." userId="d844defc-2987-4ff0-aed9-563c51eaca96" providerId="ADAL" clId="{2C3EDEA3-F3B3-4F16-B461-19F7C19694D7}" dt="2023-09-27T09:52:30.390" v="473" actId="26606"/>
        <pc:sldMkLst>
          <pc:docMk/>
          <pc:sldMk cId="438815488" sldId="515"/>
        </pc:sldMkLst>
        <pc:spChg chg="mod">
          <ac:chgData name="NÝDRLE Pavel Ing." userId="d844defc-2987-4ff0-aed9-563c51eaca96" providerId="ADAL" clId="{2C3EDEA3-F3B3-4F16-B461-19F7C19694D7}" dt="2023-09-27T09:52:30.390" v="473" actId="26606"/>
          <ac:spMkLst>
            <pc:docMk/>
            <pc:sldMk cId="438815488" sldId="515"/>
            <ac:spMk id="2" creationId="{00000000-0000-0000-0000-000000000000}"/>
          </ac:spMkLst>
        </pc:spChg>
        <pc:spChg chg="mod ord">
          <ac:chgData name="NÝDRLE Pavel Ing." userId="d844defc-2987-4ff0-aed9-563c51eaca96" providerId="ADAL" clId="{2C3EDEA3-F3B3-4F16-B461-19F7C19694D7}" dt="2023-09-27T09:52:30.390" v="473" actId="26606"/>
          <ac:spMkLst>
            <pc:docMk/>
            <pc:sldMk cId="438815488" sldId="515"/>
            <ac:spMk id="3" creationId="{00000000-0000-0000-0000-000000000000}"/>
          </ac:spMkLst>
        </pc:spChg>
        <pc:spChg chg="mod">
          <ac:chgData name="NÝDRLE Pavel Ing." userId="d844defc-2987-4ff0-aed9-563c51eaca96" providerId="ADAL" clId="{2C3EDEA3-F3B3-4F16-B461-19F7C19694D7}" dt="2023-09-27T09:52:30.390" v="473" actId="26606"/>
          <ac:spMkLst>
            <pc:docMk/>
            <pc:sldMk cId="438815488" sldId="515"/>
            <ac:spMk id="5" creationId="{15365052-7EAB-35B9-5732-455F3E288077}"/>
          </ac:spMkLst>
        </pc:spChg>
        <pc:spChg chg="add del mod">
          <ac:chgData name="NÝDRLE Pavel Ing." userId="d844defc-2987-4ff0-aed9-563c51eaca96" providerId="ADAL" clId="{2C3EDEA3-F3B3-4F16-B461-19F7C19694D7}" dt="2023-09-27T09:52:30.390" v="473" actId="26606"/>
          <ac:spMkLst>
            <pc:docMk/>
            <pc:sldMk cId="438815488" sldId="515"/>
            <ac:spMk id="7" creationId="{73A89703-3D2A-B541-A147-B2762B349C29}"/>
          </ac:spMkLst>
        </pc:spChg>
        <pc:spChg chg="add del mod">
          <ac:chgData name="NÝDRLE Pavel Ing." userId="d844defc-2987-4ff0-aed9-563c51eaca96" providerId="ADAL" clId="{2C3EDEA3-F3B3-4F16-B461-19F7C19694D7}" dt="2023-09-27T09:52:30.390" v="473" actId="26606"/>
          <ac:spMkLst>
            <pc:docMk/>
            <pc:sldMk cId="438815488" sldId="515"/>
            <ac:spMk id="8" creationId="{6C283879-D126-9F55-96C1-772777CB17BC}"/>
          </ac:spMkLst>
        </pc:spChg>
        <pc:spChg chg="add del mod">
          <ac:chgData name="NÝDRLE Pavel Ing." userId="d844defc-2987-4ff0-aed9-563c51eaca96" providerId="ADAL" clId="{2C3EDEA3-F3B3-4F16-B461-19F7C19694D7}" dt="2023-09-27T09:50:17.642" v="445" actId="26606"/>
          <ac:spMkLst>
            <pc:docMk/>
            <pc:sldMk cId="438815488" sldId="515"/>
            <ac:spMk id="10" creationId="{289C1491-4867-ED9A-644C-4497593C3FCA}"/>
          </ac:spMkLst>
        </pc:spChg>
        <pc:spChg chg="add del mod">
          <ac:chgData name="NÝDRLE Pavel Ing." userId="d844defc-2987-4ff0-aed9-563c51eaca96" providerId="ADAL" clId="{2C3EDEA3-F3B3-4F16-B461-19F7C19694D7}" dt="2023-09-27T09:50:17.642" v="445" actId="26606"/>
          <ac:spMkLst>
            <pc:docMk/>
            <pc:sldMk cId="438815488" sldId="515"/>
            <ac:spMk id="12" creationId="{3D8D659D-82CF-FFD4-5552-10906DB73854}"/>
          </ac:spMkLst>
        </pc:spChg>
      </pc:sldChg>
      <pc:sldChg chg="modSp mod">
        <pc:chgData name="NÝDRLE Pavel Ing." userId="d844defc-2987-4ff0-aed9-563c51eaca96" providerId="ADAL" clId="{2C3EDEA3-F3B3-4F16-B461-19F7C19694D7}" dt="2023-09-27T09:59:11.535" v="562" actId="20577"/>
        <pc:sldMkLst>
          <pc:docMk/>
          <pc:sldMk cId="993421719" sldId="517"/>
        </pc:sldMkLst>
        <pc:spChg chg="mod">
          <ac:chgData name="NÝDRLE Pavel Ing." userId="d844defc-2987-4ff0-aed9-563c51eaca96" providerId="ADAL" clId="{2C3EDEA3-F3B3-4F16-B461-19F7C19694D7}" dt="2023-09-27T09:59:11.535" v="562" actId="20577"/>
          <ac:spMkLst>
            <pc:docMk/>
            <pc:sldMk cId="993421719" sldId="517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2C3EDEA3-F3B3-4F16-B461-19F7C19694D7}" dt="2023-09-27T10:16:21.359" v="644" actId="207"/>
        <pc:sldMkLst>
          <pc:docMk/>
          <pc:sldMk cId="2279203936" sldId="520"/>
        </pc:sldMkLst>
        <pc:spChg chg="mod">
          <ac:chgData name="NÝDRLE Pavel Ing." userId="d844defc-2987-4ff0-aed9-563c51eaca96" providerId="ADAL" clId="{2C3EDEA3-F3B3-4F16-B461-19F7C19694D7}" dt="2023-09-27T10:16:21.359" v="644" actId="207"/>
          <ac:spMkLst>
            <pc:docMk/>
            <pc:sldMk cId="2279203936" sldId="520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2C3EDEA3-F3B3-4F16-B461-19F7C19694D7}" dt="2023-09-27T10:18:19.305" v="645" actId="207"/>
        <pc:sldMkLst>
          <pc:docMk/>
          <pc:sldMk cId="3685231415" sldId="526"/>
        </pc:sldMkLst>
        <pc:spChg chg="mod">
          <ac:chgData name="NÝDRLE Pavel Ing." userId="d844defc-2987-4ff0-aed9-563c51eaca96" providerId="ADAL" clId="{2C3EDEA3-F3B3-4F16-B461-19F7C19694D7}" dt="2023-09-27T10:18:19.305" v="645" actId="207"/>
          <ac:spMkLst>
            <pc:docMk/>
            <pc:sldMk cId="3685231415" sldId="526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2C3EDEA3-F3B3-4F16-B461-19F7C19694D7}" dt="2023-09-27T10:22:34.870" v="707" actId="207"/>
        <pc:sldMkLst>
          <pc:docMk/>
          <pc:sldMk cId="1151495534" sldId="533"/>
        </pc:sldMkLst>
        <pc:spChg chg="mod">
          <ac:chgData name="NÝDRLE Pavel Ing." userId="d844defc-2987-4ff0-aed9-563c51eaca96" providerId="ADAL" clId="{2C3EDEA3-F3B3-4F16-B461-19F7C19694D7}" dt="2023-09-27T10:22:34.870" v="707" actId="207"/>
          <ac:spMkLst>
            <pc:docMk/>
            <pc:sldMk cId="1151495534" sldId="533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10:22:53.306" v="709"/>
        <pc:sldMkLst>
          <pc:docMk/>
          <pc:sldMk cId="1637195322" sldId="535"/>
        </pc:sldMkLst>
        <pc:spChg chg="mod">
          <ac:chgData name="NÝDRLE Pavel Ing." userId="d844defc-2987-4ff0-aed9-563c51eaca96" providerId="ADAL" clId="{2C3EDEA3-F3B3-4F16-B461-19F7C19694D7}" dt="2023-09-27T10:22:53.306" v="709"/>
          <ac:spMkLst>
            <pc:docMk/>
            <pc:sldMk cId="1637195322" sldId="535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10:23:05.315" v="727" actId="207"/>
        <pc:sldMkLst>
          <pc:docMk/>
          <pc:sldMk cId="2196516830" sldId="536"/>
        </pc:sldMkLst>
        <pc:spChg chg="mod">
          <ac:chgData name="NÝDRLE Pavel Ing." userId="d844defc-2987-4ff0-aed9-563c51eaca96" providerId="ADAL" clId="{2C3EDEA3-F3B3-4F16-B461-19F7C19694D7}" dt="2023-09-27T10:23:05.315" v="727" actId="207"/>
          <ac:spMkLst>
            <pc:docMk/>
            <pc:sldMk cId="2196516830" sldId="536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C3EDEA3-F3B3-4F16-B461-19F7C19694D7}" dt="2023-09-27T11:16:23.680" v="730" actId="207"/>
        <pc:sldMkLst>
          <pc:docMk/>
          <pc:sldMk cId="228687417" sldId="549"/>
        </pc:sldMkLst>
        <pc:spChg chg="mod">
          <ac:chgData name="NÝDRLE Pavel Ing." userId="d844defc-2987-4ff0-aed9-563c51eaca96" providerId="ADAL" clId="{2C3EDEA3-F3B3-4F16-B461-19F7C19694D7}" dt="2023-09-27T11:15:55.772" v="729" actId="207"/>
          <ac:spMkLst>
            <pc:docMk/>
            <pc:sldMk cId="228687417" sldId="549"/>
            <ac:spMk id="2" creationId="{00000000-0000-0000-0000-000000000000}"/>
          </ac:spMkLst>
        </pc:spChg>
        <pc:spChg chg="mod">
          <ac:chgData name="NÝDRLE Pavel Ing." userId="d844defc-2987-4ff0-aed9-563c51eaca96" providerId="ADAL" clId="{2C3EDEA3-F3B3-4F16-B461-19F7C19694D7}" dt="2023-09-27T11:16:23.680" v="730" actId="207"/>
          <ac:spMkLst>
            <pc:docMk/>
            <pc:sldMk cId="228687417" sldId="549"/>
            <ac:spMk id="6" creationId="{9277AAB8-D246-E460-1A01-D68FA074D507}"/>
          </ac:spMkLst>
        </pc:spChg>
      </pc:sldChg>
      <pc:sldChg chg="modSp mod">
        <pc:chgData name="NÝDRLE Pavel Ing." userId="d844defc-2987-4ff0-aed9-563c51eaca96" providerId="ADAL" clId="{2C3EDEA3-F3B3-4F16-B461-19F7C19694D7}" dt="2023-09-27T11:16:36.156" v="731" actId="207"/>
        <pc:sldMkLst>
          <pc:docMk/>
          <pc:sldMk cId="982718550" sldId="550"/>
        </pc:sldMkLst>
        <pc:spChg chg="mod">
          <ac:chgData name="NÝDRLE Pavel Ing." userId="d844defc-2987-4ff0-aed9-563c51eaca96" providerId="ADAL" clId="{2C3EDEA3-F3B3-4F16-B461-19F7C19694D7}" dt="2023-09-27T11:16:36.156" v="731" actId="207"/>
          <ac:spMkLst>
            <pc:docMk/>
            <pc:sldMk cId="982718550" sldId="550"/>
            <ac:spMk id="6" creationId="{9277AAB8-D246-E460-1A01-D68FA074D507}"/>
          </ac:spMkLst>
        </pc:spChg>
      </pc:sldChg>
      <pc:sldChg chg="addSp delSp modSp new del mod addAnim delAnim">
        <pc:chgData name="NÝDRLE Pavel Ing." userId="d844defc-2987-4ff0-aed9-563c51eaca96" providerId="ADAL" clId="{2C3EDEA3-F3B3-4F16-B461-19F7C19694D7}" dt="2023-09-27T09:57:12.697" v="499" actId="680"/>
        <pc:sldMkLst>
          <pc:docMk/>
          <pc:sldMk cId="1406466163" sldId="577"/>
        </pc:sldMkLst>
        <pc:spChg chg="add del">
          <ac:chgData name="NÝDRLE Pavel Ing." userId="d844defc-2987-4ff0-aed9-563c51eaca96" providerId="ADAL" clId="{2C3EDEA3-F3B3-4F16-B461-19F7C19694D7}" dt="2023-09-27T09:57:11.060" v="498" actId="931"/>
          <ac:spMkLst>
            <pc:docMk/>
            <pc:sldMk cId="1406466163" sldId="577"/>
            <ac:spMk id="3" creationId="{F994E5F2-CAC6-A278-069F-5DF818A3E1AB}"/>
          </ac:spMkLst>
        </pc:spChg>
        <pc:graphicFrameChg chg="add del mod ord modGraphic">
          <ac:chgData name="NÝDRLE Pavel Ing." userId="d844defc-2987-4ff0-aed9-563c51eaca96" providerId="ADAL" clId="{2C3EDEA3-F3B3-4F16-B461-19F7C19694D7}" dt="2023-09-27T09:54:20.642" v="482" actId="931"/>
          <ac:graphicFrameMkLst>
            <pc:docMk/>
            <pc:sldMk cId="1406466163" sldId="577"/>
            <ac:graphicFrameMk id="6" creationId="{0282126F-12DF-5B62-50F1-11AFCA0F1851}"/>
          </ac:graphicFrameMkLst>
        </pc:graphicFrameChg>
        <pc:graphicFrameChg chg="add del mod ord modGraphic">
          <ac:chgData name="NÝDRLE Pavel Ing." userId="d844defc-2987-4ff0-aed9-563c51eaca96" providerId="ADAL" clId="{2C3EDEA3-F3B3-4F16-B461-19F7C19694D7}" dt="2023-09-27T09:55:44.131" v="492" actId="931"/>
          <ac:graphicFrameMkLst>
            <pc:docMk/>
            <pc:sldMk cId="1406466163" sldId="577"/>
            <ac:graphicFrameMk id="7" creationId="{C12AE7E8-A046-ADA0-703F-8FCC21B5B410}"/>
          </ac:graphicFrameMkLst>
        </pc:graphicFrameChg>
        <pc:graphicFrameChg chg="add del mod ord modGraphic">
          <ac:chgData name="NÝDRLE Pavel Ing." userId="d844defc-2987-4ff0-aed9-563c51eaca96" providerId="ADAL" clId="{2C3EDEA3-F3B3-4F16-B461-19F7C19694D7}" dt="2023-09-27T09:56:30.207" v="496" actId="931"/>
          <ac:graphicFrameMkLst>
            <pc:docMk/>
            <pc:sldMk cId="1406466163" sldId="577"/>
            <ac:graphicFrameMk id="8" creationId="{9D377BE9-E868-0A1F-ED1C-10A76D6833DE}"/>
          </ac:graphicFrameMkLst>
        </pc:graphicFrameChg>
        <pc:graphicFrameChg chg="add del mod ord modGraphic">
          <ac:chgData name="NÝDRLE Pavel Ing." userId="d844defc-2987-4ff0-aed9-563c51eaca96" providerId="ADAL" clId="{2C3EDEA3-F3B3-4F16-B461-19F7C19694D7}" dt="2023-09-27T09:57:11.060" v="498" actId="931"/>
          <ac:graphicFrameMkLst>
            <pc:docMk/>
            <pc:sldMk cId="1406466163" sldId="577"/>
            <ac:graphicFrameMk id="9" creationId="{442591C1-6E30-DD52-B7E4-4098E5CE8804}"/>
          </ac:graphicFrameMkLst>
        </pc:graphicFrameChg>
      </pc:sldChg>
    </pc:docChg>
  </pc:docChgLst>
  <pc:docChgLst>
    <pc:chgData name="LIBERDOVÁ Martina Ing." userId="S::liberdova.martina@uhul.cz::888324f1-d7f4-481c-bfdc-d3643b4d7c5b" providerId="AD" clId="Web-{D538DBFF-8004-45C1-A6A6-CC2982557243}"/>
    <pc:docChg chg="modSld">
      <pc:chgData name="LIBERDOVÁ Martina Ing." userId="S::liberdova.martina@uhul.cz::888324f1-d7f4-481c-bfdc-d3643b4d7c5b" providerId="AD" clId="Web-{D538DBFF-8004-45C1-A6A6-CC2982557243}" dt="2023-09-26T11:11:21.667" v="69" actId="20577"/>
      <pc:docMkLst>
        <pc:docMk/>
      </pc:docMkLst>
      <pc:sldChg chg="modSp">
        <pc:chgData name="LIBERDOVÁ Martina Ing." userId="S::liberdova.martina@uhul.cz::888324f1-d7f4-481c-bfdc-d3643b4d7c5b" providerId="AD" clId="Web-{D538DBFF-8004-45C1-A6A6-CC2982557243}" dt="2023-09-26T11:00:20.438" v="52" actId="20577"/>
        <pc:sldMkLst>
          <pc:docMk/>
          <pc:sldMk cId="1783712230" sldId="472"/>
        </pc:sldMkLst>
        <pc:spChg chg="mod">
          <ac:chgData name="LIBERDOVÁ Martina Ing." userId="S::liberdova.martina@uhul.cz::888324f1-d7f4-481c-bfdc-d3643b4d7c5b" providerId="AD" clId="Web-{D538DBFF-8004-45C1-A6A6-CC2982557243}" dt="2023-09-26T11:00:20.438" v="52" actId="20577"/>
          <ac:spMkLst>
            <pc:docMk/>
            <pc:sldMk cId="1783712230" sldId="472"/>
            <ac:spMk id="6" creationId="{93BAEEBE-9D58-96B4-3A56-8261959FDB20}"/>
          </ac:spMkLst>
        </pc:spChg>
      </pc:sldChg>
      <pc:sldChg chg="modSp">
        <pc:chgData name="LIBERDOVÁ Martina Ing." userId="S::liberdova.martina@uhul.cz::888324f1-d7f4-481c-bfdc-d3643b4d7c5b" providerId="AD" clId="Web-{D538DBFF-8004-45C1-A6A6-CC2982557243}" dt="2023-09-26T11:11:21.667" v="69" actId="20577"/>
        <pc:sldMkLst>
          <pc:docMk/>
          <pc:sldMk cId="2196516830" sldId="536"/>
        </pc:sldMkLst>
        <pc:spChg chg="mod">
          <ac:chgData name="LIBERDOVÁ Martina Ing." userId="S::liberdova.martina@uhul.cz::888324f1-d7f4-481c-bfdc-d3643b4d7c5b" providerId="AD" clId="Web-{D538DBFF-8004-45C1-A6A6-CC2982557243}" dt="2023-09-26T11:11:21.667" v="69" actId="20577"/>
          <ac:spMkLst>
            <pc:docMk/>
            <pc:sldMk cId="2196516830" sldId="536"/>
            <ac:spMk id="6" creationId="{93BAEEBE-9D58-96B4-3A56-8261959FDB20}"/>
          </ac:spMkLst>
        </pc:spChg>
      </pc:sldChg>
    </pc:docChg>
  </pc:docChgLst>
  <pc:docChgLst>
    <pc:chgData name="NÝDRLE Pavel Ing." userId="d844defc-2987-4ff0-aed9-563c51eaca96" providerId="ADAL" clId="{9AFA8283-908C-45AE-86CA-33ADCF9BBB18}"/>
    <pc:docChg chg="undo redo custSel addSld delSld modSld sldOrd">
      <pc:chgData name="NÝDRLE Pavel Ing." userId="d844defc-2987-4ff0-aed9-563c51eaca96" providerId="ADAL" clId="{9AFA8283-908C-45AE-86CA-33ADCF9BBB18}" dt="2023-10-11T15:04:20.929" v="1335"/>
      <pc:docMkLst>
        <pc:docMk/>
      </pc:docMkLst>
      <pc:sldChg chg="modSp mod">
        <pc:chgData name="NÝDRLE Pavel Ing." userId="d844defc-2987-4ff0-aed9-563c51eaca96" providerId="ADAL" clId="{9AFA8283-908C-45AE-86CA-33ADCF9BBB18}" dt="2023-10-11T14:52:40.013" v="1266" actId="20577"/>
        <pc:sldMkLst>
          <pc:docMk/>
          <pc:sldMk cId="0" sldId="258"/>
        </pc:sldMkLst>
        <pc:spChg chg="mod">
          <ac:chgData name="NÝDRLE Pavel Ing." userId="d844defc-2987-4ff0-aed9-563c51eaca96" providerId="ADAL" clId="{9AFA8283-908C-45AE-86CA-33ADCF9BBB18}" dt="2023-10-11T14:31:03.585" v="958" actId="207"/>
          <ac:spMkLst>
            <pc:docMk/>
            <pc:sldMk cId="0" sldId="258"/>
            <ac:spMk id="2" creationId="{00000000-0000-0000-0000-000000000000}"/>
          </ac:spMkLst>
        </pc:spChg>
        <pc:spChg chg="mod">
          <ac:chgData name="NÝDRLE Pavel Ing." userId="d844defc-2987-4ff0-aed9-563c51eaca96" providerId="ADAL" clId="{9AFA8283-908C-45AE-86CA-33ADCF9BBB18}" dt="2023-10-11T14:52:40.013" v="1266" actId="20577"/>
          <ac:spMkLst>
            <pc:docMk/>
            <pc:sldMk cId="0" sldId="258"/>
            <ac:spMk id="9" creationId="{00000000-0000-0000-0000-000000000000}"/>
          </ac:spMkLst>
        </pc:spChg>
      </pc:sldChg>
      <pc:sldChg chg="delSp mod">
        <pc:chgData name="NÝDRLE Pavel Ing." userId="d844defc-2987-4ff0-aed9-563c51eaca96" providerId="ADAL" clId="{9AFA8283-908C-45AE-86CA-33ADCF9BBB18}" dt="2023-10-11T10:30:17.289" v="69" actId="478"/>
        <pc:sldMkLst>
          <pc:docMk/>
          <pc:sldMk cId="0" sldId="308"/>
        </pc:sldMkLst>
        <pc:picChg chg="del">
          <ac:chgData name="NÝDRLE Pavel Ing." userId="d844defc-2987-4ff0-aed9-563c51eaca96" providerId="ADAL" clId="{9AFA8283-908C-45AE-86CA-33ADCF9BBB18}" dt="2023-10-11T10:30:16.098" v="68" actId="478"/>
          <ac:picMkLst>
            <pc:docMk/>
            <pc:sldMk cId="0" sldId="308"/>
            <ac:picMk id="2" creationId="{00000000-0000-0000-0000-000000000000}"/>
          </ac:picMkLst>
        </pc:picChg>
        <pc:picChg chg="del">
          <ac:chgData name="NÝDRLE Pavel Ing." userId="d844defc-2987-4ff0-aed9-563c51eaca96" providerId="ADAL" clId="{9AFA8283-908C-45AE-86CA-33ADCF9BBB18}" dt="2023-10-11T10:30:17.289" v="69" actId="478"/>
          <ac:picMkLst>
            <pc:docMk/>
            <pc:sldMk cId="0" sldId="308"/>
            <ac:picMk id="3" creationId="{00000000-0000-0000-0000-000000000000}"/>
          </ac:picMkLst>
        </pc:picChg>
      </pc:sldChg>
      <pc:sldChg chg="modSp add del">
        <pc:chgData name="NÝDRLE Pavel Ing." userId="d844defc-2987-4ff0-aed9-563c51eaca96" providerId="ADAL" clId="{9AFA8283-908C-45AE-86CA-33ADCF9BBB18}" dt="2023-10-11T14:41:42.024" v="971" actId="1076"/>
        <pc:sldMkLst>
          <pc:docMk/>
          <pc:sldMk cId="0" sldId="395"/>
        </pc:sldMkLst>
        <pc:picChg chg="mod">
          <ac:chgData name="NÝDRLE Pavel Ing." userId="d844defc-2987-4ff0-aed9-563c51eaca96" providerId="ADAL" clId="{9AFA8283-908C-45AE-86CA-33ADCF9BBB18}" dt="2023-10-11T14:41:42.024" v="971" actId="1076"/>
          <ac:picMkLst>
            <pc:docMk/>
            <pc:sldMk cId="0" sldId="395"/>
            <ac:picMk id="178181" creationId="{59CBA3C2-D2BD-B34C-D9A4-1296C3F094FE}"/>
          </ac:picMkLst>
        </pc:picChg>
      </pc:sldChg>
      <pc:sldChg chg="addCm delCm">
        <pc:chgData name="NÝDRLE Pavel Ing." userId="d844defc-2987-4ff0-aed9-563c51eaca96" providerId="ADAL" clId="{9AFA8283-908C-45AE-86CA-33ADCF9BBB18}" dt="2023-10-11T14:09:45.265" v="708" actId="1589"/>
        <pc:sldMkLst>
          <pc:docMk/>
          <pc:sldMk cId="3811460193" sldId="415"/>
        </pc:sldMkLst>
      </pc:sldChg>
      <pc:sldChg chg="del">
        <pc:chgData name="NÝDRLE Pavel Ing." userId="d844defc-2987-4ff0-aed9-563c51eaca96" providerId="ADAL" clId="{9AFA8283-908C-45AE-86CA-33ADCF9BBB18}" dt="2023-10-11T10:29:52.169" v="59" actId="2696"/>
        <pc:sldMkLst>
          <pc:docMk/>
          <pc:sldMk cId="3645427450" sldId="416"/>
        </pc:sldMkLst>
      </pc:sldChg>
      <pc:sldChg chg="del">
        <pc:chgData name="NÝDRLE Pavel Ing." userId="d844defc-2987-4ff0-aed9-563c51eaca96" providerId="ADAL" clId="{9AFA8283-908C-45AE-86CA-33ADCF9BBB18}" dt="2023-10-11T10:30:05.265" v="64" actId="2696"/>
        <pc:sldMkLst>
          <pc:docMk/>
          <pc:sldMk cId="1978854475" sldId="417"/>
        </pc:sldMkLst>
      </pc:sldChg>
      <pc:sldChg chg="del">
        <pc:chgData name="NÝDRLE Pavel Ing." userId="d844defc-2987-4ff0-aed9-563c51eaca96" providerId="ADAL" clId="{9AFA8283-908C-45AE-86CA-33ADCF9BBB18}" dt="2023-10-11T10:29:58.235" v="61" actId="2696"/>
        <pc:sldMkLst>
          <pc:docMk/>
          <pc:sldMk cId="978763906" sldId="430"/>
        </pc:sldMkLst>
      </pc:sldChg>
      <pc:sldChg chg="del">
        <pc:chgData name="NÝDRLE Pavel Ing." userId="d844defc-2987-4ff0-aed9-563c51eaca96" providerId="ADAL" clId="{9AFA8283-908C-45AE-86CA-33ADCF9BBB18}" dt="2023-10-11T10:30:02.502" v="63" actId="2696"/>
        <pc:sldMkLst>
          <pc:docMk/>
          <pc:sldMk cId="1675123352" sldId="436"/>
        </pc:sldMkLst>
      </pc:sldChg>
      <pc:sldChg chg="del">
        <pc:chgData name="NÝDRLE Pavel Ing." userId="d844defc-2987-4ff0-aed9-563c51eaca96" providerId="ADAL" clId="{9AFA8283-908C-45AE-86CA-33ADCF9BBB18}" dt="2023-10-11T10:30:07.489" v="65" actId="2696"/>
        <pc:sldMkLst>
          <pc:docMk/>
          <pc:sldMk cId="3929100351" sldId="442"/>
        </pc:sldMkLst>
      </pc:sldChg>
      <pc:sldChg chg="del">
        <pc:chgData name="NÝDRLE Pavel Ing." userId="d844defc-2987-4ff0-aed9-563c51eaca96" providerId="ADAL" clId="{9AFA8283-908C-45AE-86CA-33ADCF9BBB18}" dt="2023-10-11T10:29:33.759" v="57" actId="2696"/>
        <pc:sldMkLst>
          <pc:docMk/>
          <pc:sldMk cId="1328641887" sldId="444"/>
        </pc:sldMkLst>
      </pc:sldChg>
      <pc:sldChg chg="del">
        <pc:chgData name="NÝDRLE Pavel Ing." userId="d844defc-2987-4ff0-aed9-563c51eaca96" providerId="ADAL" clId="{9AFA8283-908C-45AE-86CA-33ADCF9BBB18}" dt="2023-10-11T10:30:10.234" v="66" actId="2696"/>
        <pc:sldMkLst>
          <pc:docMk/>
          <pc:sldMk cId="2158175650" sldId="452"/>
        </pc:sldMkLst>
      </pc:sldChg>
      <pc:sldChg chg="del">
        <pc:chgData name="NÝDRLE Pavel Ing." userId="d844defc-2987-4ff0-aed9-563c51eaca96" providerId="ADAL" clId="{9AFA8283-908C-45AE-86CA-33ADCF9BBB18}" dt="2023-10-11T10:30:12.202" v="67" actId="2696"/>
        <pc:sldMkLst>
          <pc:docMk/>
          <pc:sldMk cId="896481045" sldId="454"/>
        </pc:sldMkLst>
      </pc:sldChg>
      <pc:sldChg chg="del">
        <pc:chgData name="NÝDRLE Pavel Ing." userId="d844defc-2987-4ff0-aed9-563c51eaca96" providerId="ADAL" clId="{9AFA8283-908C-45AE-86CA-33ADCF9BBB18}" dt="2023-10-11T10:29:50.277" v="58" actId="2696"/>
        <pc:sldMkLst>
          <pc:docMk/>
          <pc:sldMk cId="2393397278" sldId="459"/>
        </pc:sldMkLst>
      </pc:sldChg>
      <pc:sldChg chg="del">
        <pc:chgData name="NÝDRLE Pavel Ing." userId="d844defc-2987-4ff0-aed9-563c51eaca96" providerId="ADAL" clId="{9AFA8283-908C-45AE-86CA-33ADCF9BBB18}" dt="2023-10-11T10:29:55.106" v="60" actId="2696"/>
        <pc:sldMkLst>
          <pc:docMk/>
          <pc:sldMk cId="2381607458" sldId="462"/>
        </pc:sldMkLst>
      </pc:sldChg>
      <pc:sldChg chg="del">
        <pc:chgData name="NÝDRLE Pavel Ing." userId="d844defc-2987-4ff0-aed9-563c51eaca96" providerId="ADAL" clId="{9AFA8283-908C-45AE-86CA-33ADCF9BBB18}" dt="2023-10-11T10:30:00.513" v="62" actId="2696"/>
        <pc:sldMkLst>
          <pc:docMk/>
          <pc:sldMk cId="509240390" sldId="465"/>
        </pc:sldMkLst>
      </pc:sldChg>
      <pc:sldChg chg="modSp mod">
        <pc:chgData name="NÝDRLE Pavel Ing." userId="d844defc-2987-4ff0-aed9-563c51eaca96" providerId="ADAL" clId="{9AFA8283-908C-45AE-86CA-33ADCF9BBB18}" dt="2023-10-11T14:40:33.075" v="967" actId="1076"/>
        <pc:sldMkLst>
          <pc:docMk/>
          <pc:sldMk cId="2227262795" sldId="466"/>
        </pc:sldMkLst>
        <pc:spChg chg="mod">
          <ac:chgData name="NÝDRLE Pavel Ing." userId="d844defc-2987-4ff0-aed9-563c51eaca96" providerId="ADAL" clId="{9AFA8283-908C-45AE-86CA-33ADCF9BBB18}" dt="2023-10-11T14:40:33.075" v="967" actId="1076"/>
          <ac:spMkLst>
            <pc:docMk/>
            <pc:sldMk cId="2227262795" sldId="466"/>
            <ac:spMk id="8" creationId="{00000000-0000-0000-0000-000000000000}"/>
          </ac:spMkLst>
        </pc:spChg>
      </pc:sldChg>
      <pc:sldChg chg="modSp mod addCm modCm">
        <pc:chgData name="NÝDRLE Pavel Ing." userId="d844defc-2987-4ff0-aed9-563c51eaca96" providerId="ADAL" clId="{9AFA8283-908C-45AE-86CA-33ADCF9BBB18}" dt="2023-10-11T14:11:17.847" v="711" actId="207"/>
        <pc:sldMkLst>
          <pc:docMk/>
          <pc:sldMk cId="1744019744" sldId="467"/>
        </pc:sldMkLst>
        <pc:spChg chg="mod">
          <ac:chgData name="NÝDRLE Pavel Ing." userId="d844defc-2987-4ff0-aed9-563c51eaca96" providerId="ADAL" clId="{9AFA8283-908C-45AE-86CA-33ADCF9BBB18}" dt="2023-10-11T14:11:17.847" v="711" actId="207"/>
          <ac:spMkLst>
            <pc:docMk/>
            <pc:sldMk cId="1744019744" sldId="467"/>
            <ac:spMk id="2" creationId="{00000000-0000-0000-0000-000000000000}"/>
          </ac:spMkLst>
        </pc:spChg>
      </pc:sldChg>
      <pc:sldChg chg="modSp mod delCm modNotesTx">
        <pc:chgData name="NÝDRLE Pavel Ing." userId="d844defc-2987-4ff0-aed9-563c51eaca96" providerId="ADAL" clId="{9AFA8283-908C-45AE-86CA-33ADCF9BBB18}" dt="2023-10-11T11:43:25.929" v="314" actId="947"/>
        <pc:sldMkLst>
          <pc:docMk/>
          <pc:sldMk cId="1269939556" sldId="503"/>
        </pc:sldMkLst>
        <pc:spChg chg="mod">
          <ac:chgData name="NÝDRLE Pavel Ing." userId="d844defc-2987-4ff0-aed9-563c51eaca96" providerId="ADAL" clId="{9AFA8283-908C-45AE-86CA-33ADCF9BBB18}" dt="2023-10-11T11:43:25.929" v="314" actId="947"/>
          <ac:spMkLst>
            <pc:docMk/>
            <pc:sldMk cId="1269939556" sldId="503"/>
            <ac:spMk id="5" creationId="{15365052-7EAB-35B9-5732-455F3E288077}"/>
          </ac:spMkLst>
        </pc:spChg>
      </pc:sldChg>
      <pc:sldChg chg="modSp mod ord">
        <pc:chgData name="NÝDRLE Pavel Ing." userId="d844defc-2987-4ff0-aed9-563c51eaca96" providerId="ADAL" clId="{9AFA8283-908C-45AE-86CA-33ADCF9BBB18}" dt="2023-10-11T14:42:24.252" v="975"/>
        <pc:sldMkLst>
          <pc:docMk/>
          <pc:sldMk cId="459612296" sldId="504"/>
        </pc:sldMkLst>
        <pc:spChg chg="mod">
          <ac:chgData name="NÝDRLE Pavel Ing." userId="d844defc-2987-4ff0-aed9-563c51eaca96" providerId="ADAL" clId="{9AFA8283-908C-45AE-86CA-33ADCF9BBB18}" dt="2023-10-11T10:15:14.748" v="3" actId="6549"/>
          <ac:spMkLst>
            <pc:docMk/>
            <pc:sldMk cId="459612296" sldId="504"/>
            <ac:spMk id="5" creationId="{15365052-7EAB-35B9-5732-455F3E288077}"/>
          </ac:spMkLst>
        </pc:spChg>
      </pc:sldChg>
      <pc:sldChg chg="del">
        <pc:chgData name="NÝDRLE Pavel Ing." userId="d844defc-2987-4ff0-aed9-563c51eaca96" providerId="ADAL" clId="{9AFA8283-908C-45AE-86CA-33ADCF9BBB18}" dt="2023-10-11T11:15:24.893" v="176" actId="2696"/>
        <pc:sldMkLst>
          <pc:docMk/>
          <pc:sldMk cId="304240547" sldId="505"/>
        </pc:sldMkLst>
      </pc:sldChg>
      <pc:sldChg chg="del">
        <pc:chgData name="NÝDRLE Pavel Ing." userId="d844defc-2987-4ff0-aed9-563c51eaca96" providerId="ADAL" clId="{9AFA8283-908C-45AE-86CA-33ADCF9BBB18}" dt="2023-10-11T11:15:27.705" v="177" actId="2696"/>
        <pc:sldMkLst>
          <pc:docMk/>
          <pc:sldMk cId="1752210584" sldId="506"/>
        </pc:sldMkLst>
      </pc:sldChg>
      <pc:sldChg chg="addSp delSp modSp mod">
        <pc:chgData name="NÝDRLE Pavel Ing." userId="d844defc-2987-4ff0-aed9-563c51eaca96" providerId="ADAL" clId="{9AFA8283-908C-45AE-86CA-33ADCF9BBB18}" dt="2023-10-11T11:29:38.033" v="211"/>
        <pc:sldMkLst>
          <pc:docMk/>
          <pc:sldMk cId="862448762" sldId="513"/>
        </pc:sldMkLst>
        <pc:spChg chg="add mod">
          <ac:chgData name="NÝDRLE Pavel Ing." userId="d844defc-2987-4ff0-aed9-563c51eaca96" providerId="ADAL" clId="{9AFA8283-908C-45AE-86CA-33ADCF9BBB18}" dt="2023-10-11T11:26:19.067" v="193" actId="14100"/>
          <ac:spMkLst>
            <pc:docMk/>
            <pc:sldMk cId="862448762" sldId="513"/>
            <ac:spMk id="5" creationId="{DA76B5E9-C3A4-2B24-2CBC-AE4AA3825625}"/>
          </ac:spMkLst>
        </pc:spChg>
        <pc:spChg chg="del mod">
          <ac:chgData name="NÝDRLE Pavel Ing." userId="d844defc-2987-4ff0-aed9-563c51eaca96" providerId="ADAL" clId="{9AFA8283-908C-45AE-86CA-33ADCF9BBB18}" dt="2023-10-11T11:23:09.146" v="186" actId="478"/>
          <ac:spMkLst>
            <pc:docMk/>
            <pc:sldMk cId="862448762" sldId="513"/>
            <ac:spMk id="6" creationId="{93BAEEBE-9D58-96B4-3A56-8261959FDB20}"/>
          </ac:spMkLst>
        </pc:spChg>
        <pc:picChg chg="mod">
          <ac:chgData name="NÝDRLE Pavel Ing." userId="d844defc-2987-4ff0-aed9-563c51eaca96" providerId="ADAL" clId="{9AFA8283-908C-45AE-86CA-33ADCF9BBB18}" dt="2023-10-11T11:23:21.272" v="189" actId="1076"/>
          <ac:picMkLst>
            <pc:docMk/>
            <pc:sldMk cId="862448762" sldId="513"/>
            <ac:picMk id="3" creationId="{93FCE903-EE63-08D5-2860-A824D2CA2FE4}"/>
          </ac:picMkLst>
        </pc:picChg>
        <pc:picChg chg="add del">
          <ac:chgData name="NÝDRLE Pavel Ing." userId="d844defc-2987-4ff0-aed9-563c51eaca96" providerId="ADAL" clId="{9AFA8283-908C-45AE-86CA-33ADCF9BBB18}" dt="2023-10-11T11:28:13.810" v="199"/>
          <ac:picMkLst>
            <pc:docMk/>
            <pc:sldMk cId="862448762" sldId="513"/>
            <ac:picMk id="7" creationId="{FCFE0C17-3D33-1CBD-628F-84675AB943C5}"/>
          </ac:picMkLst>
        </pc:picChg>
        <pc:picChg chg="mod">
          <ac:chgData name="NÝDRLE Pavel Ing." userId="d844defc-2987-4ff0-aed9-563c51eaca96" providerId="ADAL" clId="{9AFA8283-908C-45AE-86CA-33ADCF9BBB18}" dt="2023-10-11T11:23:24.752" v="190" actId="14100"/>
          <ac:picMkLst>
            <pc:docMk/>
            <pc:sldMk cId="862448762" sldId="513"/>
            <ac:picMk id="8" creationId="{8594386C-334E-E0F4-02DB-05D3DA7A847A}"/>
          </ac:picMkLst>
        </pc:picChg>
        <pc:picChg chg="add del">
          <ac:chgData name="NÝDRLE Pavel Ing." userId="d844defc-2987-4ff0-aed9-563c51eaca96" providerId="ADAL" clId="{9AFA8283-908C-45AE-86CA-33ADCF9BBB18}" dt="2023-10-11T11:29:27.929" v="209"/>
          <ac:picMkLst>
            <pc:docMk/>
            <pc:sldMk cId="862448762" sldId="513"/>
            <ac:picMk id="9" creationId="{90E9424D-3642-67F9-2F02-D55F65E1EE4E}"/>
          </ac:picMkLst>
        </pc:picChg>
        <pc:picChg chg="add del">
          <ac:chgData name="NÝDRLE Pavel Ing." userId="d844defc-2987-4ff0-aed9-563c51eaca96" providerId="ADAL" clId="{9AFA8283-908C-45AE-86CA-33ADCF9BBB18}" dt="2023-10-11T11:29:38.033" v="211"/>
          <ac:picMkLst>
            <pc:docMk/>
            <pc:sldMk cId="862448762" sldId="513"/>
            <ac:picMk id="10" creationId="{762896A6-36ED-9C3F-100A-5173CA4B9FE7}"/>
          </ac:picMkLst>
        </pc:picChg>
      </pc:sldChg>
      <pc:sldChg chg="modSp mod delCm">
        <pc:chgData name="NÝDRLE Pavel Ing." userId="d844defc-2987-4ff0-aed9-563c51eaca96" providerId="ADAL" clId="{9AFA8283-908C-45AE-86CA-33ADCF9BBB18}" dt="2023-10-11T14:41:58.284" v="973" actId="6549"/>
        <pc:sldMkLst>
          <pc:docMk/>
          <pc:sldMk cId="993421719" sldId="517"/>
        </pc:sldMkLst>
        <pc:spChg chg="mod">
          <ac:chgData name="NÝDRLE Pavel Ing." userId="d844defc-2987-4ff0-aed9-563c51eaca96" providerId="ADAL" clId="{9AFA8283-908C-45AE-86CA-33ADCF9BBB18}" dt="2023-10-11T14:41:58.284" v="973" actId="6549"/>
          <ac:spMkLst>
            <pc:docMk/>
            <pc:sldMk cId="993421719" sldId="517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9AFA8283-908C-45AE-86CA-33ADCF9BBB18}" dt="2023-10-11T11:35:15.842" v="247" actId="207"/>
        <pc:sldMkLst>
          <pc:docMk/>
          <pc:sldMk cId="1348023816" sldId="519"/>
        </pc:sldMkLst>
        <pc:spChg chg="mod">
          <ac:chgData name="NÝDRLE Pavel Ing." userId="d844defc-2987-4ff0-aed9-563c51eaca96" providerId="ADAL" clId="{9AFA8283-908C-45AE-86CA-33ADCF9BBB18}" dt="2023-10-11T11:35:15.842" v="247" actId="207"/>
          <ac:spMkLst>
            <pc:docMk/>
            <pc:sldMk cId="1348023816" sldId="519"/>
            <ac:spMk id="5" creationId="{15365052-7EAB-35B9-5732-455F3E288077}"/>
          </ac:spMkLst>
        </pc:spChg>
      </pc:sldChg>
      <pc:sldChg chg="modSp mod addCm delCm modNotesTx">
        <pc:chgData name="NÝDRLE Pavel Ing." userId="d844defc-2987-4ff0-aed9-563c51eaca96" providerId="ADAL" clId="{9AFA8283-908C-45AE-86CA-33ADCF9BBB18}" dt="2023-10-11T11:37:57.330" v="282" actId="1592"/>
        <pc:sldMkLst>
          <pc:docMk/>
          <pc:sldMk cId="601775556" sldId="523"/>
        </pc:sldMkLst>
        <pc:spChg chg="mod">
          <ac:chgData name="NÝDRLE Pavel Ing." userId="d844defc-2987-4ff0-aed9-563c51eaca96" providerId="ADAL" clId="{9AFA8283-908C-45AE-86CA-33ADCF9BBB18}" dt="2023-10-11T11:37:52.280" v="280" actId="207"/>
          <ac:spMkLst>
            <pc:docMk/>
            <pc:sldMk cId="601775556" sldId="523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9AFA8283-908C-45AE-86CA-33ADCF9BBB18}" dt="2023-10-11T11:48:51.187" v="350" actId="207"/>
        <pc:sldMkLst>
          <pc:docMk/>
          <pc:sldMk cId="3685231415" sldId="526"/>
        </pc:sldMkLst>
        <pc:spChg chg="mod">
          <ac:chgData name="NÝDRLE Pavel Ing." userId="d844defc-2987-4ff0-aed9-563c51eaca96" providerId="ADAL" clId="{9AFA8283-908C-45AE-86CA-33ADCF9BBB18}" dt="2023-10-11T11:48:51.187" v="350" actId="207"/>
          <ac:spMkLst>
            <pc:docMk/>
            <pc:sldMk cId="3685231415" sldId="526"/>
            <ac:spMk id="6" creationId="{93BAEEBE-9D58-96B4-3A56-8261959FDB20}"/>
          </ac:spMkLst>
        </pc:spChg>
      </pc:sldChg>
      <pc:sldChg chg="modSp mod modNotesTx">
        <pc:chgData name="NÝDRLE Pavel Ing." userId="d844defc-2987-4ff0-aed9-563c51eaca96" providerId="ADAL" clId="{9AFA8283-908C-45AE-86CA-33ADCF9BBB18}" dt="2023-10-11T11:51:04.677" v="354" actId="207"/>
        <pc:sldMkLst>
          <pc:docMk/>
          <pc:sldMk cId="3722188920" sldId="529"/>
        </pc:sldMkLst>
        <pc:spChg chg="mod">
          <ac:chgData name="NÝDRLE Pavel Ing." userId="d844defc-2987-4ff0-aed9-563c51eaca96" providerId="ADAL" clId="{9AFA8283-908C-45AE-86CA-33ADCF9BBB18}" dt="2023-10-11T11:51:04.677" v="354" actId="207"/>
          <ac:spMkLst>
            <pc:docMk/>
            <pc:sldMk cId="3722188920" sldId="529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9AFA8283-908C-45AE-86CA-33ADCF9BBB18}" dt="2023-10-11T11:51:34.956" v="358" actId="207"/>
        <pc:sldMkLst>
          <pc:docMk/>
          <pc:sldMk cId="3062467135" sldId="531"/>
        </pc:sldMkLst>
        <pc:spChg chg="mod">
          <ac:chgData name="NÝDRLE Pavel Ing." userId="d844defc-2987-4ff0-aed9-563c51eaca96" providerId="ADAL" clId="{9AFA8283-908C-45AE-86CA-33ADCF9BBB18}" dt="2023-10-11T11:51:34.956" v="358" actId="207"/>
          <ac:spMkLst>
            <pc:docMk/>
            <pc:sldMk cId="3062467135" sldId="531"/>
            <ac:spMk id="5" creationId="{15365052-7EAB-35B9-5732-455F3E288077}"/>
          </ac:spMkLst>
        </pc:spChg>
      </pc:sldChg>
      <pc:sldChg chg="modSp del mod">
        <pc:chgData name="NÝDRLE Pavel Ing." userId="d844defc-2987-4ff0-aed9-563c51eaca96" providerId="ADAL" clId="{9AFA8283-908C-45AE-86CA-33ADCF9BBB18}" dt="2023-10-11T13:38:32.673" v="597" actId="2696"/>
        <pc:sldMkLst>
          <pc:docMk/>
          <pc:sldMk cId="639894795" sldId="532"/>
        </pc:sldMkLst>
        <pc:spChg chg="mod">
          <ac:chgData name="NÝDRLE Pavel Ing." userId="d844defc-2987-4ff0-aed9-563c51eaca96" providerId="ADAL" clId="{9AFA8283-908C-45AE-86CA-33ADCF9BBB18}" dt="2023-10-11T11:59:55.620" v="364" actId="20577"/>
          <ac:spMkLst>
            <pc:docMk/>
            <pc:sldMk cId="639894795" sldId="532"/>
            <ac:spMk id="3" creationId="{00000000-0000-0000-0000-000000000000}"/>
          </ac:spMkLst>
        </pc:spChg>
      </pc:sldChg>
      <pc:sldChg chg="modSp mod">
        <pc:chgData name="NÝDRLE Pavel Ing." userId="d844defc-2987-4ff0-aed9-563c51eaca96" providerId="ADAL" clId="{9AFA8283-908C-45AE-86CA-33ADCF9BBB18}" dt="2023-10-11T13:56:30.695" v="688"/>
        <pc:sldMkLst>
          <pc:docMk/>
          <pc:sldMk cId="1151495534" sldId="533"/>
        </pc:sldMkLst>
        <pc:spChg chg="mod">
          <ac:chgData name="NÝDRLE Pavel Ing." userId="d844defc-2987-4ff0-aed9-563c51eaca96" providerId="ADAL" clId="{9AFA8283-908C-45AE-86CA-33ADCF9BBB18}" dt="2023-10-11T11:03:31.652" v="90" actId="6549"/>
          <ac:spMkLst>
            <pc:docMk/>
            <pc:sldMk cId="1151495534" sldId="533"/>
            <ac:spMk id="2" creationId="{00000000-0000-0000-0000-000000000000}"/>
          </ac:spMkLst>
        </pc:spChg>
        <pc:spChg chg="mod">
          <ac:chgData name="NÝDRLE Pavel Ing." userId="d844defc-2987-4ff0-aed9-563c51eaca96" providerId="ADAL" clId="{9AFA8283-908C-45AE-86CA-33ADCF9BBB18}" dt="2023-10-11T13:56:30.695" v="688"/>
          <ac:spMkLst>
            <pc:docMk/>
            <pc:sldMk cId="1151495534" sldId="533"/>
            <ac:spMk id="6" creationId="{93BAEEBE-9D58-96B4-3A56-8261959FDB20}"/>
          </ac:spMkLst>
        </pc:spChg>
      </pc:sldChg>
      <pc:sldChg chg="addSp delSp modSp mod">
        <pc:chgData name="NÝDRLE Pavel Ing." userId="d844defc-2987-4ff0-aed9-563c51eaca96" providerId="ADAL" clId="{9AFA8283-908C-45AE-86CA-33ADCF9BBB18}" dt="2023-10-11T11:59:05.500" v="362" actId="22"/>
        <pc:sldMkLst>
          <pc:docMk/>
          <pc:sldMk cId="2802411393" sldId="534"/>
        </pc:sldMkLst>
        <pc:spChg chg="mod">
          <ac:chgData name="NÝDRLE Pavel Ing." userId="d844defc-2987-4ff0-aed9-563c51eaca96" providerId="ADAL" clId="{9AFA8283-908C-45AE-86CA-33ADCF9BBB18}" dt="2023-10-11T11:57:27.515" v="359" actId="207"/>
          <ac:spMkLst>
            <pc:docMk/>
            <pc:sldMk cId="2802411393" sldId="534"/>
            <ac:spMk id="2" creationId="{00000000-0000-0000-0000-000000000000}"/>
          </ac:spMkLst>
        </pc:spChg>
        <pc:spChg chg="del mod">
          <ac:chgData name="NÝDRLE Pavel Ing." userId="d844defc-2987-4ff0-aed9-563c51eaca96" providerId="ADAL" clId="{9AFA8283-908C-45AE-86CA-33ADCF9BBB18}" dt="2023-10-11T11:59:03.349" v="361" actId="478"/>
          <ac:spMkLst>
            <pc:docMk/>
            <pc:sldMk cId="2802411393" sldId="534"/>
            <ac:spMk id="6" creationId="{93BAEEBE-9D58-96B4-3A56-8261959FDB20}"/>
          </ac:spMkLst>
        </pc:spChg>
        <pc:picChg chg="add">
          <ac:chgData name="NÝDRLE Pavel Ing." userId="d844defc-2987-4ff0-aed9-563c51eaca96" providerId="ADAL" clId="{9AFA8283-908C-45AE-86CA-33ADCF9BBB18}" dt="2023-10-11T11:59:05.500" v="362" actId="22"/>
          <ac:picMkLst>
            <pc:docMk/>
            <pc:sldMk cId="2802411393" sldId="534"/>
            <ac:picMk id="4" creationId="{905F7D74-A777-5986-4439-D70D5F1A248C}"/>
          </ac:picMkLst>
        </pc:picChg>
      </pc:sldChg>
      <pc:sldChg chg="modSp mod addCm modCm modNotesTx">
        <pc:chgData name="NÝDRLE Pavel Ing." userId="d844defc-2987-4ff0-aed9-563c51eaca96" providerId="ADAL" clId="{9AFA8283-908C-45AE-86CA-33ADCF9BBB18}" dt="2023-10-11T12:04:52.288" v="506" actId="207"/>
        <pc:sldMkLst>
          <pc:docMk/>
          <pc:sldMk cId="1637195322" sldId="535"/>
        </pc:sldMkLst>
        <pc:spChg chg="mod">
          <ac:chgData name="NÝDRLE Pavel Ing." userId="d844defc-2987-4ff0-aed9-563c51eaca96" providerId="ADAL" clId="{9AFA8283-908C-45AE-86CA-33ADCF9BBB18}" dt="2023-10-11T12:04:52.288" v="506" actId="207"/>
          <ac:spMkLst>
            <pc:docMk/>
            <pc:sldMk cId="1637195322" sldId="535"/>
            <ac:spMk id="2" creationId="{00000000-0000-0000-0000-000000000000}"/>
          </ac:spMkLst>
        </pc:spChg>
        <pc:spChg chg="mod">
          <ac:chgData name="NÝDRLE Pavel Ing." userId="d844defc-2987-4ff0-aed9-563c51eaca96" providerId="ADAL" clId="{9AFA8283-908C-45AE-86CA-33ADCF9BBB18}" dt="2023-10-11T12:01:46.820" v="365" actId="207"/>
          <ac:spMkLst>
            <pc:docMk/>
            <pc:sldMk cId="1637195322" sldId="535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9AFA8283-908C-45AE-86CA-33ADCF9BBB18}" dt="2023-10-11T12:05:18.152" v="507" actId="207"/>
        <pc:sldMkLst>
          <pc:docMk/>
          <pc:sldMk cId="2196516830" sldId="536"/>
        </pc:sldMkLst>
        <pc:spChg chg="mod">
          <ac:chgData name="NÝDRLE Pavel Ing." userId="d844defc-2987-4ff0-aed9-563c51eaca96" providerId="ADAL" clId="{9AFA8283-908C-45AE-86CA-33ADCF9BBB18}" dt="2023-10-11T12:05:18.152" v="507" actId="207"/>
          <ac:spMkLst>
            <pc:docMk/>
            <pc:sldMk cId="2196516830" sldId="536"/>
            <ac:spMk id="2" creationId="{00000000-0000-0000-0000-000000000000}"/>
          </ac:spMkLst>
        </pc:spChg>
      </pc:sldChg>
      <pc:sldChg chg="addSp delSp modSp mod addCm delCm modCm modNotesTx">
        <pc:chgData name="NÝDRLE Pavel Ing." userId="d844defc-2987-4ff0-aed9-563c51eaca96" providerId="ADAL" clId="{9AFA8283-908C-45AE-86CA-33ADCF9BBB18}" dt="2023-10-11T13:39:03.075" v="599" actId="1592"/>
        <pc:sldMkLst>
          <pc:docMk/>
          <pc:sldMk cId="4082305977" sldId="537"/>
        </pc:sldMkLst>
        <pc:spChg chg="mod">
          <ac:chgData name="NÝDRLE Pavel Ing." userId="d844defc-2987-4ff0-aed9-563c51eaca96" providerId="ADAL" clId="{9AFA8283-908C-45AE-86CA-33ADCF9BBB18}" dt="2023-10-11T12:12:12.664" v="526" actId="20577"/>
          <ac:spMkLst>
            <pc:docMk/>
            <pc:sldMk cId="4082305977" sldId="537"/>
            <ac:spMk id="3" creationId="{00000000-0000-0000-0000-000000000000}"/>
          </ac:spMkLst>
        </pc:spChg>
        <pc:picChg chg="add del">
          <ac:chgData name="NÝDRLE Pavel Ing." userId="d844defc-2987-4ff0-aed9-563c51eaca96" providerId="ADAL" clId="{9AFA8283-908C-45AE-86CA-33ADCF9BBB18}" dt="2023-10-11T12:08:19.749" v="509" actId="22"/>
          <ac:picMkLst>
            <pc:docMk/>
            <pc:sldMk cId="4082305977" sldId="537"/>
            <ac:picMk id="6" creationId="{31918D20-0E38-C052-2F21-0554FC4077D3}"/>
          </ac:picMkLst>
        </pc:picChg>
        <pc:picChg chg="del">
          <ac:chgData name="NÝDRLE Pavel Ing." userId="d844defc-2987-4ff0-aed9-563c51eaca96" providerId="ADAL" clId="{9AFA8283-908C-45AE-86CA-33ADCF9BBB18}" dt="2023-10-11T12:09:41.404" v="513" actId="478"/>
          <ac:picMkLst>
            <pc:docMk/>
            <pc:sldMk cId="4082305977" sldId="537"/>
            <ac:picMk id="7" creationId="{F7EE9A8E-28FA-F40F-7184-2A9358F5A1E9}"/>
          </ac:picMkLst>
        </pc:picChg>
        <pc:picChg chg="add del">
          <ac:chgData name="NÝDRLE Pavel Ing." userId="d844defc-2987-4ff0-aed9-563c51eaca96" providerId="ADAL" clId="{9AFA8283-908C-45AE-86CA-33ADCF9BBB18}" dt="2023-10-11T12:09:39.614" v="512"/>
          <ac:picMkLst>
            <pc:docMk/>
            <pc:sldMk cId="4082305977" sldId="537"/>
            <ac:picMk id="8" creationId="{7DDCAFBC-6F41-445C-07B9-03A09A7D694D}"/>
          </ac:picMkLst>
        </pc:picChg>
        <pc:picChg chg="add mod">
          <ac:chgData name="NÝDRLE Pavel Ing." userId="d844defc-2987-4ff0-aed9-563c51eaca96" providerId="ADAL" clId="{9AFA8283-908C-45AE-86CA-33ADCF9BBB18}" dt="2023-10-11T12:09:59.431" v="520" actId="1076"/>
          <ac:picMkLst>
            <pc:docMk/>
            <pc:sldMk cId="4082305977" sldId="537"/>
            <ac:picMk id="9" creationId="{21AFEA3E-B55C-698D-CC53-FADBA792BBD5}"/>
          </ac:picMkLst>
        </pc:picChg>
      </pc:sldChg>
      <pc:sldChg chg="modSp del mod">
        <pc:chgData name="NÝDRLE Pavel Ing." userId="d844defc-2987-4ff0-aed9-563c51eaca96" providerId="ADAL" clId="{9AFA8283-908C-45AE-86CA-33ADCF9BBB18}" dt="2023-10-11T13:38:48.818" v="598" actId="2696"/>
        <pc:sldMkLst>
          <pc:docMk/>
          <pc:sldMk cId="434582839" sldId="538"/>
        </pc:sldMkLst>
        <pc:picChg chg="mod">
          <ac:chgData name="NÝDRLE Pavel Ing." userId="d844defc-2987-4ff0-aed9-563c51eaca96" providerId="ADAL" clId="{9AFA8283-908C-45AE-86CA-33ADCF9BBB18}" dt="2023-10-11T11:02:06.415" v="84" actId="1076"/>
          <ac:picMkLst>
            <pc:docMk/>
            <pc:sldMk cId="434582839" sldId="538"/>
            <ac:picMk id="4" creationId="{F028D48C-0176-A1E0-1D9E-543FCA607FFE}"/>
          </ac:picMkLst>
        </pc:picChg>
      </pc:sldChg>
      <pc:sldChg chg="modSp mod">
        <pc:chgData name="NÝDRLE Pavel Ing." userId="d844defc-2987-4ff0-aed9-563c51eaca96" providerId="ADAL" clId="{9AFA8283-908C-45AE-86CA-33ADCF9BBB18}" dt="2023-10-11T12:42:08.581" v="593" actId="6549"/>
        <pc:sldMkLst>
          <pc:docMk/>
          <pc:sldMk cId="820307132" sldId="539"/>
        </pc:sldMkLst>
        <pc:spChg chg="mod">
          <ac:chgData name="NÝDRLE Pavel Ing." userId="d844defc-2987-4ff0-aed9-563c51eaca96" providerId="ADAL" clId="{9AFA8283-908C-45AE-86CA-33ADCF9BBB18}" dt="2023-10-11T12:42:08.581" v="593" actId="6549"/>
          <ac:spMkLst>
            <pc:docMk/>
            <pc:sldMk cId="820307132" sldId="539"/>
            <ac:spMk id="5" creationId="{15365052-7EAB-35B9-5732-455F3E288077}"/>
          </ac:spMkLst>
        </pc:spChg>
      </pc:sldChg>
      <pc:sldChg chg="addCm delCm modNotesTx">
        <pc:chgData name="NÝDRLE Pavel Ing." userId="d844defc-2987-4ff0-aed9-563c51eaca96" providerId="ADAL" clId="{9AFA8283-908C-45AE-86CA-33ADCF9BBB18}" dt="2023-10-11T13:39:33.097" v="601" actId="1592"/>
        <pc:sldMkLst>
          <pc:docMk/>
          <pc:sldMk cId="282256989" sldId="540"/>
        </pc:sldMkLst>
      </pc:sldChg>
      <pc:sldChg chg="modSp mod">
        <pc:chgData name="NÝDRLE Pavel Ing." userId="d844defc-2987-4ff0-aed9-563c51eaca96" providerId="ADAL" clId="{9AFA8283-908C-45AE-86CA-33ADCF9BBB18}" dt="2023-10-11T13:41:34.706" v="632" actId="207"/>
        <pc:sldMkLst>
          <pc:docMk/>
          <pc:sldMk cId="53935203" sldId="541"/>
        </pc:sldMkLst>
        <pc:spChg chg="mod">
          <ac:chgData name="NÝDRLE Pavel Ing." userId="d844defc-2987-4ff0-aed9-563c51eaca96" providerId="ADAL" clId="{9AFA8283-908C-45AE-86CA-33ADCF9BBB18}" dt="2023-10-11T13:41:34.706" v="632" actId="207"/>
          <ac:spMkLst>
            <pc:docMk/>
            <pc:sldMk cId="53935203" sldId="541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9AFA8283-908C-45AE-86CA-33ADCF9BBB18}" dt="2023-10-11T13:43:02.748" v="661" actId="20577"/>
        <pc:sldMkLst>
          <pc:docMk/>
          <pc:sldMk cId="559057009" sldId="543"/>
        </pc:sldMkLst>
        <pc:spChg chg="mod">
          <ac:chgData name="NÝDRLE Pavel Ing." userId="d844defc-2987-4ff0-aed9-563c51eaca96" providerId="ADAL" clId="{9AFA8283-908C-45AE-86CA-33ADCF9BBB18}" dt="2023-10-11T13:43:02.748" v="661" actId="20577"/>
          <ac:spMkLst>
            <pc:docMk/>
            <pc:sldMk cId="559057009" sldId="543"/>
            <ac:spMk id="5" creationId="{15365052-7EAB-35B9-5732-455F3E288077}"/>
          </ac:spMkLst>
        </pc:spChg>
      </pc:sldChg>
      <pc:sldChg chg="addSp delSp modSp del mod">
        <pc:chgData name="NÝDRLE Pavel Ing." userId="d844defc-2987-4ff0-aed9-563c51eaca96" providerId="ADAL" clId="{9AFA8283-908C-45AE-86CA-33ADCF9BBB18}" dt="2023-10-11T14:38:27.719" v="959" actId="2696"/>
        <pc:sldMkLst>
          <pc:docMk/>
          <pc:sldMk cId="3770266330" sldId="544"/>
        </pc:sldMkLst>
        <pc:spChg chg="mod">
          <ac:chgData name="NÝDRLE Pavel Ing." userId="d844defc-2987-4ff0-aed9-563c51eaca96" providerId="ADAL" clId="{9AFA8283-908C-45AE-86CA-33ADCF9BBB18}" dt="2023-10-11T13:47:41.122" v="676" actId="20577"/>
          <ac:spMkLst>
            <pc:docMk/>
            <pc:sldMk cId="3770266330" sldId="544"/>
            <ac:spMk id="4" creationId="{97F31294-4385-8CAD-24C2-B9F18E62EBC3}"/>
          </ac:spMkLst>
        </pc:spChg>
        <pc:spChg chg="del">
          <ac:chgData name="NÝDRLE Pavel Ing." userId="d844defc-2987-4ff0-aed9-563c51eaca96" providerId="ADAL" clId="{9AFA8283-908C-45AE-86CA-33ADCF9BBB18}" dt="2023-10-11T13:45:44.473" v="662" actId="478"/>
          <ac:spMkLst>
            <pc:docMk/>
            <pc:sldMk cId="3770266330" sldId="544"/>
            <ac:spMk id="17" creationId="{D064E9EA-9D87-A9A9-41D2-9882F0B52F46}"/>
          </ac:spMkLst>
        </pc:spChg>
        <pc:picChg chg="add mod">
          <ac:chgData name="NÝDRLE Pavel Ing." userId="d844defc-2987-4ff0-aed9-563c51eaca96" providerId="ADAL" clId="{9AFA8283-908C-45AE-86CA-33ADCF9BBB18}" dt="2023-10-11T13:47:31.566" v="667" actId="1076"/>
          <ac:picMkLst>
            <pc:docMk/>
            <pc:sldMk cId="3770266330" sldId="544"/>
            <ac:picMk id="8" creationId="{C3FF3E8C-8CB0-074D-9670-04A542422BF2}"/>
          </ac:picMkLst>
        </pc:picChg>
        <pc:picChg chg="del">
          <ac:chgData name="NÝDRLE Pavel Ing." userId="d844defc-2987-4ff0-aed9-563c51eaca96" providerId="ADAL" clId="{9AFA8283-908C-45AE-86CA-33ADCF9BBB18}" dt="2023-10-11T13:47:08.265" v="663" actId="478"/>
          <ac:picMkLst>
            <pc:docMk/>
            <pc:sldMk cId="3770266330" sldId="544"/>
            <ac:picMk id="11" creationId="{E57F9395-AEAD-DA71-B857-439DA533D0C5}"/>
          </ac:picMkLst>
        </pc:picChg>
        <pc:picChg chg="mod">
          <ac:chgData name="NÝDRLE Pavel Ing." userId="d844defc-2987-4ff0-aed9-563c51eaca96" providerId="ADAL" clId="{9AFA8283-908C-45AE-86CA-33ADCF9BBB18}" dt="2023-10-11T13:47:56.910" v="677" actId="1076"/>
          <ac:picMkLst>
            <pc:docMk/>
            <pc:sldMk cId="3770266330" sldId="544"/>
            <ac:picMk id="12" creationId="{6D927467-7897-CE5B-8DEA-6E062819AD7F}"/>
          </ac:picMkLst>
        </pc:picChg>
        <pc:picChg chg="mod">
          <ac:chgData name="NÝDRLE Pavel Ing." userId="d844defc-2987-4ff0-aed9-563c51eaca96" providerId="ADAL" clId="{9AFA8283-908C-45AE-86CA-33ADCF9BBB18}" dt="2023-10-11T13:47:58.975" v="678" actId="1076"/>
          <ac:picMkLst>
            <pc:docMk/>
            <pc:sldMk cId="3770266330" sldId="544"/>
            <ac:picMk id="13" creationId="{B0A96D52-32F5-C123-D8E1-FCD68777327F}"/>
          </ac:picMkLst>
        </pc:picChg>
      </pc:sldChg>
      <pc:sldChg chg="modSp mod addCm modCm">
        <pc:chgData name="NÝDRLE Pavel Ing." userId="d844defc-2987-4ff0-aed9-563c51eaca96" providerId="ADAL" clId="{9AFA8283-908C-45AE-86CA-33ADCF9BBB18}" dt="2023-10-11T13:54:42.886" v="687"/>
        <pc:sldMkLst>
          <pc:docMk/>
          <pc:sldMk cId="1636009068" sldId="546"/>
        </pc:sldMkLst>
        <pc:spChg chg="mod">
          <ac:chgData name="NÝDRLE Pavel Ing." userId="d844defc-2987-4ff0-aed9-563c51eaca96" providerId="ADAL" clId="{9AFA8283-908C-45AE-86CA-33ADCF9BBB18}" dt="2023-10-11T13:49:12.635" v="679" actId="123"/>
          <ac:spMkLst>
            <pc:docMk/>
            <pc:sldMk cId="1636009068" sldId="546"/>
            <ac:spMk id="6" creationId="{9277AAB8-D246-E460-1A01-D68FA074D507}"/>
          </ac:spMkLst>
        </pc:spChg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1181547" sldId="548"/>
        </pc:sldMkLst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228687417" sldId="549"/>
        </pc:sldMkLst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982718550" sldId="550"/>
        </pc:sldMkLst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2173409958" sldId="551"/>
        </pc:sldMkLst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4028984999" sldId="552"/>
        </pc:sldMkLst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3624791125" sldId="553"/>
        </pc:sldMkLst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2323180977" sldId="554"/>
        </pc:sldMkLst>
      </pc:sldChg>
      <pc:sldChg chg="del">
        <pc:chgData name="NÝDRLE Pavel Ing." userId="d844defc-2987-4ff0-aed9-563c51eaca96" providerId="ADAL" clId="{9AFA8283-908C-45AE-86CA-33ADCF9BBB18}" dt="2023-10-11T14:38:46.316" v="960" actId="2696"/>
        <pc:sldMkLst>
          <pc:docMk/>
          <pc:sldMk cId="3761488891" sldId="555"/>
        </pc:sldMkLst>
      </pc:sldChg>
      <pc:sldChg chg="modSp mod">
        <pc:chgData name="NÝDRLE Pavel Ing." userId="d844defc-2987-4ff0-aed9-563c51eaca96" providerId="ADAL" clId="{9AFA8283-908C-45AE-86CA-33ADCF9BBB18}" dt="2023-10-11T14:39:23.075" v="962"/>
        <pc:sldMkLst>
          <pc:docMk/>
          <pc:sldMk cId="2232136741" sldId="556"/>
        </pc:sldMkLst>
        <pc:spChg chg="mod">
          <ac:chgData name="NÝDRLE Pavel Ing." userId="d844defc-2987-4ff0-aed9-563c51eaca96" providerId="ADAL" clId="{9AFA8283-908C-45AE-86CA-33ADCF9BBB18}" dt="2023-10-11T14:39:23.075" v="962"/>
          <ac:spMkLst>
            <pc:docMk/>
            <pc:sldMk cId="2232136741" sldId="556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9AFA8283-908C-45AE-86CA-33ADCF9BBB18}" dt="2023-10-11T14:45:52.490" v="992" actId="948"/>
        <pc:sldMkLst>
          <pc:docMk/>
          <pc:sldMk cId="1971360496" sldId="557"/>
        </pc:sldMkLst>
        <pc:spChg chg="mod">
          <ac:chgData name="NÝDRLE Pavel Ing." userId="d844defc-2987-4ff0-aed9-563c51eaca96" providerId="ADAL" clId="{9AFA8283-908C-45AE-86CA-33ADCF9BBB18}" dt="2023-10-11T14:45:52.490" v="992" actId="948"/>
          <ac:spMkLst>
            <pc:docMk/>
            <pc:sldMk cId="1971360496" sldId="557"/>
            <ac:spMk id="6" creationId="{9277AAB8-D246-E460-1A01-D68FA074D507}"/>
          </ac:spMkLst>
        </pc:spChg>
      </pc:sldChg>
      <pc:sldChg chg="modSp mod addCm modCm">
        <pc:chgData name="NÝDRLE Pavel Ing." userId="d844defc-2987-4ff0-aed9-563c51eaca96" providerId="ADAL" clId="{9AFA8283-908C-45AE-86CA-33ADCF9BBB18}" dt="2023-10-11T15:00:02.066" v="1333"/>
        <pc:sldMkLst>
          <pc:docMk/>
          <pc:sldMk cId="3515107671" sldId="558"/>
        </pc:sldMkLst>
        <pc:spChg chg="mod">
          <ac:chgData name="NÝDRLE Pavel Ing." userId="d844defc-2987-4ff0-aed9-563c51eaca96" providerId="ADAL" clId="{9AFA8283-908C-45AE-86CA-33ADCF9BBB18}" dt="2023-10-11T14:57:11.797" v="1321" actId="207"/>
          <ac:spMkLst>
            <pc:docMk/>
            <pc:sldMk cId="3515107671" sldId="558"/>
            <ac:spMk id="2" creationId="{00000000-0000-0000-0000-000000000000}"/>
          </ac:spMkLst>
        </pc:spChg>
        <pc:spChg chg="mod">
          <ac:chgData name="NÝDRLE Pavel Ing." userId="d844defc-2987-4ff0-aed9-563c51eaca96" providerId="ADAL" clId="{9AFA8283-908C-45AE-86CA-33ADCF9BBB18}" dt="2023-10-11T14:59:39.625" v="1331" actId="20577"/>
          <ac:spMkLst>
            <pc:docMk/>
            <pc:sldMk cId="3515107671" sldId="558"/>
            <ac:spMk id="5" creationId="{802833E0-A3F0-32C2-7C5C-38AB4ABD6BFC}"/>
          </ac:spMkLst>
        </pc:spChg>
      </pc:sldChg>
      <pc:sldChg chg="modSp mod">
        <pc:chgData name="NÝDRLE Pavel Ing." userId="d844defc-2987-4ff0-aed9-563c51eaca96" providerId="ADAL" clId="{9AFA8283-908C-45AE-86CA-33ADCF9BBB18}" dt="2023-10-11T14:54:18.784" v="1274"/>
        <pc:sldMkLst>
          <pc:docMk/>
          <pc:sldMk cId="493197708" sldId="559"/>
        </pc:sldMkLst>
        <pc:spChg chg="mod">
          <ac:chgData name="NÝDRLE Pavel Ing." userId="d844defc-2987-4ff0-aed9-563c51eaca96" providerId="ADAL" clId="{9AFA8283-908C-45AE-86CA-33ADCF9BBB18}" dt="2023-10-11T14:54:18.784" v="1274"/>
          <ac:spMkLst>
            <pc:docMk/>
            <pc:sldMk cId="493197708" sldId="559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9AFA8283-908C-45AE-86CA-33ADCF9BBB18}" dt="2023-10-11T14:55:11.126" v="1280"/>
        <pc:sldMkLst>
          <pc:docMk/>
          <pc:sldMk cId="2125477914" sldId="560"/>
        </pc:sldMkLst>
        <pc:spChg chg="mod">
          <ac:chgData name="NÝDRLE Pavel Ing." userId="d844defc-2987-4ff0-aed9-563c51eaca96" providerId="ADAL" clId="{9AFA8283-908C-45AE-86CA-33ADCF9BBB18}" dt="2023-10-11T14:55:11.126" v="1280"/>
          <ac:spMkLst>
            <pc:docMk/>
            <pc:sldMk cId="2125477914" sldId="560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9AFA8283-908C-45AE-86CA-33ADCF9BBB18}" dt="2023-10-11T14:47:40.331" v="1053" actId="113"/>
        <pc:sldMkLst>
          <pc:docMk/>
          <pc:sldMk cId="3416524199" sldId="564"/>
        </pc:sldMkLst>
        <pc:spChg chg="mod">
          <ac:chgData name="NÝDRLE Pavel Ing." userId="d844defc-2987-4ff0-aed9-563c51eaca96" providerId="ADAL" clId="{9AFA8283-908C-45AE-86CA-33ADCF9BBB18}" dt="2023-10-11T14:47:40.331" v="1053" actId="113"/>
          <ac:spMkLst>
            <pc:docMk/>
            <pc:sldMk cId="3416524199" sldId="564"/>
            <ac:spMk id="6" creationId="{9277AAB8-D246-E460-1A01-D68FA074D507}"/>
          </ac:spMkLst>
        </pc:spChg>
      </pc:sldChg>
      <pc:sldChg chg="modSp mod">
        <pc:chgData name="NÝDRLE Pavel Ing." userId="d844defc-2987-4ff0-aed9-563c51eaca96" providerId="ADAL" clId="{9AFA8283-908C-45AE-86CA-33ADCF9BBB18}" dt="2023-10-11T14:56:52.097" v="1320" actId="6549"/>
        <pc:sldMkLst>
          <pc:docMk/>
          <pc:sldMk cId="503192749" sldId="565"/>
        </pc:sldMkLst>
        <pc:spChg chg="mod">
          <ac:chgData name="NÝDRLE Pavel Ing." userId="d844defc-2987-4ff0-aed9-563c51eaca96" providerId="ADAL" clId="{9AFA8283-908C-45AE-86CA-33ADCF9BBB18}" dt="2023-10-11T14:56:52.097" v="1320" actId="6549"/>
          <ac:spMkLst>
            <pc:docMk/>
            <pc:sldMk cId="503192749" sldId="565"/>
            <ac:spMk id="6" creationId="{9277AAB8-D246-E460-1A01-D68FA074D507}"/>
          </ac:spMkLst>
        </pc:spChg>
      </pc:sldChg>
      <pc:sldChg chg="addCm modCm">
        <pc:chgData name="NÝDRLE Pavel Ing." userId="d844defc-2987-4ff0-aed9-563c51eaca96" providerId="ADAL" clId="{9AFA8283-908C-45AE-86CA-33ADCF9BBB18}" dt="2023-10-11T15:04:20.929" v="1335"/>
        <pc:sldMkLst>
          <pc:docMk/>
          <pc:sldMk cId="2411034999" sldId="567"/>
        </pc:sldMkLst>
      </pc:sldChg>
      <pc:sldChg chg="modSp mod">
        <pc:chgData name="NÝDRLE Pavel Ing." userId="d844defc-2987-4ff0-aed9-563c51eaca96" providerId="ADAL" clId="{9AFA8283-908C-45AE-86CA-33ADCF9BBB18}" dt="2023-10-11T14:55:28.685" v="1298" actId="207"/>
        <pc:sldMkLst>
          <pc:docMk/>
          <pc:sldMk cId="2832160091" sldId="569"/>
        </pc:sldMkLst>
        <pc:spChg chg="mod">
          <ac:chgData name="NÝDRLE Pavel Ing." userId="d844defc-2987-4ff0-aed9-563c51eaca96" providerId="ADAL" clId="{9AFA8283-908C-45AE-86CA-33ADCF9BBB18}" dt="2023-10-11T14:55:28.685" v="1298" actId="207"/>
          <ac:spMkLst>
            <pc:docMk/>
            <pc:sldMk cId="2832160091" sldId="569"/>
            <ac:spMk id="3" creationId="{00000000-0000-0000-0000-000000000000}"/>
          </ac:spMkLst>
        </pc:spChg>
      </pc:sldChg>
      <pc:sldChg chg="modSp mod">
        <pc:chgData name="NÝDRLE Pavel Ing." userId="d844defc-2987-4ff0-aed9-563c51eaca96" providerId="ADAL" clId="{9AFA8283-908C-45AE-86CA-33ADCF9BBB18}" dt="2023-10-11T14:55:38.904" v="1314" actId="207"/>
        <pc:sldMkLst>
          <pc:docMk/>
          <pc:sldMk cId="332902983" sldId="570"/>
        </pc:sldMkLst>
        <pc:spChg chg="mod">
          <ac:chgData name="NÝDRLE Pavel Ing." userId="d844defc-2987-4ff0-aed9-563c51eaca96" providerId="ADAL" clId="{9AFA8283-908C-45AE-86CA-33ADCF9BBB18}" dt="2023-10-11T14:55:38.904" v="1314" actId="207"/>
          <ac:spMkLst>
            <pc:docMk/>
            <pc:sldMk cId="332902983" sldId="570"/>
            <ac:spMk id="3" creationId="{00000000-0000-0000-0000-000000000000}"/>
          </ac:spMkLst>
        </pc:spChg>
      </pc:sldChg>
      <pc:sldChg chg="modSp del mod">
        <pc:chgData name="NÝDRLE Pavel Ing." userId="d844defc-2987-4ff0-aed9-563c51eaca96" providerId="ADAL" clId="{9AFA8283-908C-45AE-86CA-33ADCF9BBB18}" dt="2023-10-11T14:04:26.665" v="689" actId="2696"/>
        <pc:sldMkLst>
          <pc:docMk/>
          <pc:sldMk cId="2743412634" sldId="572"/>
        </pc:sldMkLst>
        <pc:spChg chg="mod">
          <ac:chgData name="NÝDRLE Pavel Ing." userId="d844defc-2987-4ff0-aed9-563c51eaca96" providerId="ADAL" clId="{9AFA8283-908C-45AE-86CA-33ADCF9BBB18}" dt="2023-10-11T10:30:56.848" v="71" actId="6549"/>
          <ac:spMkLst>
            <pc:docMk/>
            <pc:sldMk cId="2743412634" sldId="572"/>
            <ac:spMk id="2" creationId="{00000000-0000-0000-0000-000000000000}"/>
          </ac:spMkLst>
        </pc:spChg>
      </pc:sldChg>
      <pc:sldChg chg="modSp del mod">
        <pc:chgData name="NÝDRLE Pavel Ing." userId="d844defc-2987-4ff0-aed9-563c51eaca96" providerId="ADAL" clId="{9AFA8283-908C-45AE-86CA-33ADCF9BBB18}" dt="2023-10-11T14:04:32.808" v="690" actId="2696"/>
        <pc:sldMkLst>
          <pc:docMk/>
          <pc:sldMk cId="1955964375" sldId="573"/>
        </pc:sldMkLst>
        <pc:spChg chg="mod">
          <ac:chgData name="NÝDRLE Pavel Ing." userId="d844defc-2987-4ff0-aed9-563c51eaca96" providerId="ADAL" clId="{9AFA8283-908C-45AE-86CA-33ADCF9BBB18}" dt="2023-10-11T10:31:05.659" v="73" actId="6549"/>
          <ac:spMkLst>
            <pc:docMk/>
            <pc:sldMk cId="1955964375" sldId="573"/>
            <ac:spMk id="2" creationId="{00000000-0000-0000-0000-000000000000}"/>
          </ac:spMkLst>
        </pc:spChg>
      </pc:sldChg>
      <pc:sldChg chg="modSp del mod">
        <pc:chgData name="NÝDRLE Pavel Ing." userId="d844defc-2987-4ff0-aed9-563c51eaca96" providerId="ADAL" clId="{9AFA8283-908C-45AE-86CA-33ADCF9BBB18}" dt="2023-10-11T14:04:36.416" v="691" actId="2696"/>
        <pc:sldMkLst>
          <pc:docMk/>
          <pc:sldMk cId="1933117155" sldId="574"/>
        </pc:sldMkLst>
        <pc:spChg chg="mod">
          <ac:chgData name="NÝDRLE Pavel Ing." userId="d844defc-2987-4ff0-aed9-563c51eaca96" providerId="ADAL" clId="{9AFA8283-908C-45AE-86CA-33ADCF9BBB18}" dt="2023-10-11T10:31:30.708" v="75" actId="6549"/>
          <ac:spMkLst>
            <pc:docMk/>
            <pc:sldMk cId="1933117155" sldId="574"/>
            <ac:spMk id="2" creationId="{00000000-0000-0000-0000-000000000000}"/>
          </ac:spMkLst>
        </pc:spChg>
      </pc:sldChg>
      <pc:sldChg chg="modSp del mod">
        <pc:chgData name="NÝDRLE Pavel Ing." userId="d844defc-2987-4ff0-aed9-563c51eaca96" providerId="ADAL" clId="{9AFA8283-908C-45AE-86CA-33ADCF9BBB18}" dt="2023-10-11T14:04:38.387" v="692" actId="2696"/>
        <pc:sldMkLst>
          <pc:docMk/>
          <pc:sldMk cId="1514014130" sldId="575"/>
        </pc:sldMkLst>
        <pc:spChg chg="mod">
          <ac:chgData name="NÝDRLE Pavel Ing." userId="d844defc-2987-4ff0-aed9-563c51eaca96" providerId="ADAL" clId="{9AFA8283-908C-45AE-86CA-33ADCF9BBB18}" dt="2023-10-11T10:31:35.205" v="77" actId="6549"/>
          <ac:spMkLst>
            <pc:docMk/>
            <pc:sldMk cId="1514014130" sldId="575"/>
            <ac:spMk id="2" creationId="{00000000-0000-0000-0000-000000000000}"/>
          </ac:spMkLst>
        </pc:spChg>
      </pc:sldChg>
      <pc:sldChg chg="modSp del mod">
        <pc:chgData name="NÝDRLE Pavel Ing." userId="d844defc-2987-4ff0-aed9-563c51eaca96" providerId="ADAL" clId="{9AFA8283-908C-45AE-86CA-33ADCF9BBB18}" dt="2023-10-11T14:04:42.903" v="693" actId="2696"/>
        <pc:sldMkLst>
          <pc:docMk/>
          <pc:sldMk cId="1541980988" sldId="576"/>
        </pc:sldMkLst>
        <pc:spChg chg="mod">
          <ac:chgData name="NÝDRLE Pavel Ing." userId="d844defc-2987-4ff0-aed9-563c51eaca96" providerId="ADAL" clId="{9AFA8283-908C-45AE-86CA-33ADCF9BBB18}" dt="2023-10-11T10:31:53.385" v="78" actId="6549"/>
          <ac:spMkLst>
            <pc:docMk/>
            <pc:sldMk cId="1541980988" sldId="576"/>
            <ac:spMk id="2" creationId="{00000000-0000-0000-0000-000000000000}"/>
          </ac:spMkLst>
        </pc:spChg>
      </pc:sldChg>
      <pc:sldChg chg="addSp delSp modSp mod ord addCm delCm modNotesTx">
        <pc:chgData name="NÝDRLE Pavel Ing." userId="d844defc-2987-4ff0-aed9-563c51eaca96" providerId="ADAL" clId="{9AFA8283-908C-45AE-86CA-33ADCF9BBB18}" dt="2023-10-11T11:32:09.101" v="239" actId="1592"/>
        <pc:sldMkLst>
          <pc:docMk/>
          <pc:sldMk cId="0" sldId="594"/>
        </pc:sldMkLst>
        <pc:spChg chg="add del mod">
          <ac:chgData name="NÝDRLE Pavel Ing." userId="d844defc-2987-4ff0-aed9-563c51eaca96" providerId="ADAL" clId="{9AFA8283-908C-45AE-86CA-33ADCF9BBB18}" dt="2023-10-11T11:31:06.243" v="234" actId="478"/>
          <ac:spMkLst>
            <pc:docMk/>
            <pc:sldMk cId="0" sldId="594"/>
            <ac:spMk id="2" creationId="{493C1A79-89D8-06F5-2EBF-BE8B8250DC0D}"/>
          </ac:spMkLst>
        </pc:spChg>
      </pc:sldChg>
      <pc:sldChg chg="ord">
        <pc:chgData name="NÝDRLE Pavel Ing." userId="d844defc-2987-4ff0-aed9-563c51eaca96" providerId="ADAL" clId="{9AFA8283-908C-45AE-86CA-33ADCF9BBB18}" dt="2023-10-11T10:27:45.708" v="56"/>
        <pc:sldMkLst>
          <pc:docMk/>
          <pc:sldMk cId="0" sldId="595"/>
        </pc:sldMkLst>
      </pc:sldChg>
      <pc:sldChg chg="addSp delSp modSp mod delCm">
        <pc:chgData name="NÝDRLE Pavel Ing." userId="d844defc-2987-4ff0-aed9-563c51eaca96" providerId="ADAL" clId="{9AFA8283-908C-45AE-86CA-33ADCF9BBB18}" dt="2023-10-11T11:34:05.518" v="246" actId="1592"/>
        <pc:sldMkLst>
          <pc:docMk/>
          <pc:sldMk cId="2581801200" sldId="597"/>
        </pc:sldMkLst>
        <pc:spChg chg="mod">
          <ac:chgData name="NÝDRLE Pavel Ing." userId="d844defc-2987-4ff0-aed9-563c51eaca96" providerId="ADAL" clId="{9AFA8283-908C-45AE-86CA-33ADCF9BBB18}" dt="2023-10-11T11:34:02.875" v="245"/>
          <ac:spMkLst>
            <pc:docMk/>
            <pc:sldMk cId="2581801200" sldId="597"/>
            <ac:spMk id="2" creationId="{00000000-0000-0000-0000-000000000000}"/>
          </ac:spMkLst>
        </pc:spChg>
        <pc:spChg chg="del mod">
          <ac:chgData name="NÝDRLE Pavel Ing." userId="d844defc-2987-4ff0-aed9-563c51eaca96" providerId="ADAL" clId="{9AFA8283-908C-45AE-86CA-33ADCF9BBB18}" dt="2023-10-11T11:16:56.545" v="181" actId="478"/>
          <ac:spMkLst>
            <pc:docMk/>
            <pc:sldMk cId="2581801200" sldId="597"/>
            <ac:spMk id="6" creationId="{93BAEEBE-9D58-96B4-3A56-8261959FDB20}"/>
          </ac:spMkLst>
        </pc:spChg>
        <pc:picChg chg="add mod">
          <ac:chgData name="NÝDRLE Pavel Ing." userId="d844defc-2987-4ff0-aed9-563c51eaca96" providerId="ADAL" clId="{9AFA8283-908C-45AE-86CA-33ADCF9BBB18}" dt="2023-10-11T11:17:08.304" v="183" actId="1076"/>
          <ac:picMkLst>
            <pc:docMk/>
            <pc:sldMk cId="2581801200" sldId="597"/>
            <ac:picMk id="3" creationId="{27E5D26E-EF20-5F4D-C07A-D61E9CA27A7D}"/>
          </ac:picMkLst>
        </pc:picChg>
      </pc:sldChg>
      <pc:sldChg chg="ord">
        <pc:chgData name="NÝDRLE Pavel Ing." userId="d844defc-2987-4ff0-aed9-563c51eaca96" providerId="ADAL" clId="{9AFA8283-908C-45AE-86CA-33ADCF9BBB18}" dt="2023-10-11T10:26:41.453" v="48"/>
        <pc:sldMkLst>
          <pc:docMk/>
          <pc:sldMk cId="3060269591" sldId="603"/>
        </pc:sldMkLst>
      </pc:sldChg>
      <pc:sldChg chg="modNotesTx">
        <pc:chgData name="NÝDRLE Pavel Ing." userId="d844defc-2987-4ff0-aed9-563c51eaca96" providerId="ADAL" clId="{9AFA8283-908C-45AE-86CA-33ADCF9BBB18}" dt="2023-10-11T11:40:16.328" v="307" actId="20577"/>
        <pc:sldMkLst>
          <pc:docMk/>
          <pc:sldMk cId="2265642444" sldId="604"/>
        </pc:sldMkLst>
      </pc:sldChg>
      <pc:sldChg chg="delCm">
        <pc:chgData name="NÝDRLE Pavel Ing." userId="d844defc-2987-4ff0-aed9-563c51eaca96" providerId="ADAL" clId="{9AFA8283-908C-45AE-86CA-33ADCF9BBB18}" dt="2023-10-11T11:42:05.048" v="311" actId="1592"/>
        <pc:sldMkLst>
          <pc:docMk/>
          <pc:sldMk cId="4045815437" sldId="606"/>
        </pc:sldMkLst>
      </pc:sldChg>
      <pc:sldChg chg="modSp mod ord">
        <pc:chgData name="NÝDRLE Pavel Ing." userId="d844defc-2987-4ff0-aed9-563c51eaca96" providerId="ADAL" clId="{9AFA8283-908C-45AE-86CA-33ADCF9BBB18}" dt="2023-10-11T11:42:16.896" v="312" actId="947"/>
        <pc:sldMkLst>
          <pc:docMk/>
          <pc:sldMk cId="3071994590" sldId="609"/>
        </pc:sldMkLst>
        <pc:spChg chg="mod">
          <ac:chgData name="NÝDRLE Pavel Ing." userId="d844defc-2987-4ff0-aed9-563c51eaca96" providerId="ADAL" clId="{9AFA8283-908C-45AE-86CA-33ADCF9BBB18}" dt="2023-10-11T11:42:16.896" v="312" actId="947"/>
          <ac:spMkLst>
            <pc:docMk/>
            <pc:sldMk cId="3071994590" sldId="609"/>
            <ac:spMk id="7" creationId="{095A0156-2D8A-0344-8A1D-2894089DF813}"/>
          </ac:spMkLst>
        </pc:spChg>
      </pc:sldChg>
      <pc:sldChg chg="modSp mod">
        <pc:chgData name="NÝDRLE Pavel Ing." userId="d844defc-2987-4ff0-aed9-563c51eaca96" providerId="ADAL" clId="{9AFA8283-908C-45AE-86CA-33ADCF9BBB18}" dt="2023-10-11T09:56:55.557" v="1" actId="115"/>
        <pc:sldMkLst>
          <pc:docMk/>
          <pc:sldMk cId="982131368" sldId="610"/>
        </pc:sldMkLst>
        <pc:spChg chg="mod">
          <ac:chgData name="NÝDRLE Pavel Ing." userId="d844defc-2987-4ff0-aed9-563c51eaca96" providerId="ADAL" clId="{9AFA8283-908C-45AE-86CA-33ADCF9BBB18}" dt="2023-10-11T09:56:55.557" v="1" actId="115"/>
          <ac:spMkLst>
            <pc:docMk/>
            <pc:sldMk cId="982131368" sldId="610"/>
            <ac:spMk id="5" creationId="{380EF993-7323-6248-ED6C-AD25238073D7}"/>
          </ac:spMkLst>
        </pc:spChg>
      </pc:sldChg>
      <pc:sldChg chg="delCm">
        <pc:chgData name="NÝDRLE Pavel Ing." userId="d844defc-2987-4ff0-aed9-563c51eaca96" providerId="ADAL" clId="{9AFA8283-908C-45AE-86CA-33ADCF9BBB18}" dt="2023-10-11T13:39:12.554" v="600" actId="1592"/>
        <pc:sldMkLst>
          <pc:docMk/>
          <pc:sldMk cId="302783903" sldId="613"/>
        </pc:sldMkLst>
      </pc:sldChg>
      <pc:sldChg chg="addSp delSp add del">
        <pc:chgData name="NÝDRLE Pavel Ing." userId="d844defc-2987-4ff0-aed9-563c51eaca96" providerId="ADAL" clId="{9AFA8283-908C-45AE-86CA-33ADCF9BBB18}" dt="2023-10-11T11:29:06.870" v="207" actId="2890"/>
        <pc:sldMkLst>
          <pc:docMk/>
          <pc:sldMk cId="2232736083" sldId="613"/>
        </pc:sldMkLst>
        <pc:picChg chg="add del">
          <ac:chgData name="NÝDRLE Pavel Ing." userId="d844defc-2987-4ff0-aed9-563c51eaca96" providerId="ADAL" clId="{9AFA8283-908C-45AE-86CA-33ADCF9BBB18}" dt="2023-10-11T11:28:28.537" v="203"/>
          <ac:picMkLst>
            <pc:docMk/>
            <pc:sldMk cId="2232736083" sldId="613"/>
            <ac:picMk id="4" creationId="{FB77B1F4-2400-0BDD-4502-D462D11C36DD}"/>
          </ac:picMkLst>
        </pc:picChg>
      </pc:sldChg>
      <pc:sldChg chg="modSp add del mod">
        <pc:chgData name="NÝDRLE Pavel Ing." userId="d844defc-2987-4ff0-aed9-563c51eaca96" providerId="ADAL" clId="{9AFA8283-908C-45AE-86CA-33ADCF9BBB18}" dt="2023-10-11T11:47:29.521" v="330" actId="2696"/>
        <pc:sldMkLst>
          <pc:docMk/>
          <pc:sldMk cId="2557343870" sldId="613"/>
        </pc:sldMkLst>
        <pc:spChg chg="mod">
          <ac:chgData name="NÝDRLE Pavel Ing." userId="d844defc-2987-4ff0-aed9-563c51eaca96" providerId="ADAL" clId="{9AFA8283-908C-45AE-86CA-33ADCF9BBB18}" dt="2023-10-11T11:47:15.768" v="329"/>
          <ac:spMkLst>
            <pc:docMk/>
            <pc:sldMk cId="2557343870" sldId="613"/>
            <ac:spMk id="2" creationId="{00000000-0000-0000-0000-000000000000}"/>
          </ac:spMkLst>
        </pc:spChg>
      </pc:sldChg>
      <pc:sldChg chg="add del">
        <pc:chgData name="NÝDRLE Pavel Ing." userId="d844defc-2987-4ff0-aed9-563c51eaca96" providerId="ADAL" clId="{9AFA8283-908C-45AE-86CA-33ADCF9BBB18}" dt="2023-10-11T11:28:19.245" v="201"/>
        <pc:sldMkLst>
          <pc:docMk/>
          <pc:sldMk cId="823643457" sldId="614"/>
        </pc:sldMkLst>
      </pc:sldChg>
      <pc:sldChg chg="modSp mod">
        <pc:chgData name="NÝDRLE Pavel Ing." userId="d844defc-2987-4ff0-aed9-563c51eaca96" providerId="ADAL" clId="{9AFA8283-908C-45AE-86CA-33ADCF9BBB18}" dt="2023-10-11T13:54:20.176" v="685" actId="20577"/>
        <pc:sldMkLst>
          <pc:docMk/>
          <pc:sldMk cId="479405701" sldId="615"/>
        </pc:sldMkLst>
        <pc:spChg chg="mod">
          <ac:chgData name="NÝDRLE Pavel Ing." userId="d844defc-2987-4ff0-aed9-563c51eaca96" providerId="ADAL" clId="{9AFA8283-908C-45AE-86CA-33ADCF9BBB18}" dt="2023-10-11T13:54:20.176" v="685" actId="20577"/>
          <ac:spMkLst>
            <pc:docMk/>
            <pc:sldMk cId="479405701" sldId="615"/>
            <ac:spMk id="3" creationId="{00000000-0000-0000-0000-000000000000}"/>
          </ac:spMkLst>
        </pc:spChg>
        <pc:picChg chg="mod">
          <ac:chgData name="NÝDRLE Pavel Ing." userId="d844defc-2987-4ff0-aed9-563c51eaca96" providerId="ADAL" clId="{9AFA8283-908C-45AE-86CA-33ADCF9BBB18}" dt="2023-10-11T13:54:04.528" v="681" actId="1076"/>
          <ac:picMkLst>
            <pc:docMk/>
            <pc:sldMk cId="479405701" sldId="615"/>
            <ac:picMk id="12" creationId="{6D927467-7897-CE5B-8DEA-6E062819AD7F}"/>
          </ac:picMkLst>
        </pc:picChg>
        <pc:picChg chg="mod">
          <ac:chgData name="NÝDRLE Pavel Ing." userId="d844defc-2987-4ff0-aed9-563c51eaca96" providerId="ADAL" clId="{9AFA8283-908C-45AE-86CA-33ADCF9BBB18}" dt="2023-10-11T13:54:02.032" v="680" actId="1076"/>
          <ac:picMkLst>
            <pc:docMk/>
            <pc:sldMk cId="479405701" sldId="615"/>
            <ac:picMk id="13" creationId="{B0A96D52-32F5-C123-D8E1-FCD68777327F}"/>
          </ac:picMkLst>
        </pc:picChg>
      </pc:sldChg>
      <pc:sldChg chg="delSp modSp add mod">
        <pc:chgData name="NÝDRLE Pavel Ing." userId="d844defc-2987-4ff0-aed9-563c51eaca96" providerId="ADAL" clId="{9AFA8283-908C-45AE-86CA-33ADCF9BBB18}" dt="2023-10-11T14:41:16.286" v="969" actId="1076"/>
        <pc:sldMkLst>
          <pc:docMk/>
          <pc:sldMk cId="689820837" sldId="616"/>
        </pc:sldMkLst>
        <pc:spChg chg="mod">
          <ac:chgData name="NÝDRLE Pavel Ing." userId="d844defc-2987-4ff0-aed9-563c51eaca96" providerId="ADAL" clId="{9AFA8283-908C-45AE-86CA-33ADCF9BBB18}" dt="2023-10-11T14:09:21.601" v="706" actId="6549"/>
          <ac:spMkLst>
            <pc:docMk/>
            <pc:sldMk cId="689820837" sldId="616"/>
            <ac:spMk id="3" creationId="{00000000-0000-0000-0000-000000000000}"/>
          </ac:spMkLst>
        </pc:spChg>
        <pc:spChg chg="del">
          <ac:chgData name="NÝDRLE Pavel Ing." userId="d844defc-2987-4ff0-aed9-563c51eaca96" providerId="ADAL" clId="{9AFA8283-908C-45AE-86CA-33ADCF9BBB18}" dt="2023-10-11T14:06:41.458" v="695" actId="478"/>
          <ac:spMkLst>
            <pc:docMk/>
            <pc:sldMk cId="689820837" sldId="616"/>
            <ac:spMk id="5" creationId="{15365052-7EAB-35B9-5732-455F3E288077}"/>
          </ac:spMkLst>
        </pc:spChg>
        <pc:picChg chg="mod">
          <ac:chgData name="NÝDRLE Pavel Ing." userId="d844defc-2987-4ff0-aed9-563c51eaca96" providerId="ADAL" clId="{9AFA8283-908C-45AE-86CA-33ADCF9BBB18}" dt="2023-10-11T14:41:16.286" v="969" actId="1076"/>
          <ac:picMkLst>
            <pc:docMk/>
            <pc:sldMk cId="689820837" sldId="616"/>
            <ac:picMk id="4" creationId="{6C98A211-781D-A876-DC64-C9B10D317EAA}"/>
          </ac:picMkLst>
        </pc:picChg>
      </pc:sldChg>
    </pc:docChg>
  </pc:docChgLst>
  <pc:docChgLst>
    <pc:chgData name="NÝDRLE Pavel Ing." userId="d844defc-2987-4ff0-aed9-563c51eaca96" providerId="ADAL" clId="{C31413FF-7CB5-4068-A30A-63545F0BD940}"/>
    <pc:docChg chg="undo custSel addSld delSld modSld">
      <pc:chgData name="NÝDRLE Pavel Ing." userId="d844defc-2987-4ff0-aed9-563c51eaca96" providerId="ADAL" clId="{C31413FF-7CB5-4068-A30A-63545F0BD940}" dt="2023-10-12T15:17:27.267" v="2355" actId="20577"/>
      <pc:docMkLst>
        <pc:docMk/>
      </pc:docMkLst>
      <pc:sldChg chg="modSp mod">
        <pc:chgData name="NÝDRLE Pavel Ing." userId="d844defc-2987-4ff0-aed9-563c51eaca96" providerId="ADAL" clId="{C31413FF-7CB5-4068-A30A-63545F0BD940}" dt="2023-10-12T15:17:27.267" v="2355" actId="20577"/>
        <pc:sldMkLst>
          <pc:docMk/>
          <pc:sldMk cId="1192585809" sldId="334"/>
        </pc:sldMkLst>
        <pc:spChg chg="mod">
          <ac:chgData name="NÝDRLE Pavel Ing." userId="d844defc-2987-4ff0-aed9-563c51eaca96" providerId="ADAL" clId="{C31413FF-7CB5-4068-A30A-63545F0BD940}" dt="2023-10-12T15:17:27.267" v="2355" actId="20577"/>
          <ac:spMkLst>
            <pc:docMk/>
            <pc:sldMk cId="1192585809" sldId="334"/>
            <ac:spMk id="4" creationId="{848C4A4D-B415-4D12-9981-54E57F81E571}"/>
          </ac:spMkLst>
        </pc:spChg>
      </pc:sldChg>
      <pc:sldChg chg="addSp delSp modSp mod">
        <pc:chgData name="NÝDRLE Pavel Ing." userId="d844defc-2987-4ff0-aed9-563c51eaca96" providerId="ADAL" clId="{C31413FF-7CB5-4068-A30A-63545F0BD940}" dt="2023-10-12T14:03:41.766" v="733" actId="767"/>
        <pc:sldMkLst>
          <pc:docMk/>
          <pc:sldMk cId="0" sldId="395"/>
        </pc:sldMkLst>
        <pc:spChg chg="add del mod">
          <ac:chgData name="NÝDRLE Pavel Ing." userId="d844defc-2987-4ff0-aed9-563c51eaca96" providerId="ADAL" clId="{C31413FF-7CB5-4068-A30A-63545F0BD940}" dt="2023-10-12T14:03:41.766" v="733" actId="767"/>
          <ac:spMkLst>
            <pc:docMk/>
            <pc:sldMk cId="0" sldId="395"/>
            <ac:spMk id="2" creationId="{79B3B382-EDF2-C90C-9791-68EEE04C2ACA}"/>
          </ac:spMkLst>
        </pc:spChg>
        <pc:picChg chg="mod">
          <ac:chgData name="NÝDRLE Pavel Ing." userId="d844defc-2987-4ff0-aed9-563c51eaca96" providerId="ADAL" clId="{C31413FF-7CB5-4068-A30A-63545F0BD940}" dt="2023-10-12T14:01:08.684" v="725" actId="1076"/>
          <ac:picMkLst>
            <pc:docMk/>
            <pc:sldMk cId="0" sldId="395"/>
            <ac:picMk id="178182" creationId="{D64E69D3-9AF8-04F9-B905-62D582E1C192}"/>
          </ac:picMkLst>
        </pc:picChg>
      </pc:sldChg>
      <pc:sldChg chg="modSp mod addCm delCm modCm">
        <pc:chgData name="NÝDRLE Pavel Ing." userId="d844defc-2987-4ff0-aed9-563c51eaca96" providerId="ADAL" clId="{C31413FF-7CB5-4068-A30A-63545F0BD940}" dt="2023-10-12T15:11:42.099" v="2340"/>
        <pc:sldMkLst>
          <pc:docMk/>
          <pc:sldMk cId="3811460193" sldId="415"/>
        </pc:sldMkLst>
        <pc:spChg chg="mod">
          <ac:chgData name="NÝDRLE Pavel Ing." userId="d844defc-2987-4ff0-aed9-563c51eaca96" providerId="ADAL" clId="{C31413FF-7CB5-4068-A30A-63545F0BD940}" dt="2023-10-12T15:11:30.451" v="2338" actId="207"/>
          <ac:spMkLst>
            <pc:docMk/>
            <pc:sldMk cId="3811460193" sldId="415"/>
            <ac:spMk id="2" creationId="{00000000-0000-0000-0000-000000000000}"/>
          </ac:spMkLst>
        </pc:spChg>
        <pc:spChg chg="mod">
          <ac:chgData name="NÝDRLE Pavel Ing." userId="d844defc-2987-4ff0-aed9-563c51eaca96" providerId="ADAL" clId="{C31413FF-7CB5-4068-A30A-63545F0BD940}" dt="2023-10-12T13:09:06.572" v="136" actId="207"/>
          <ac:spMkLst>
            <pc:docMk/>
            <pc:sldMk cId="3811460193" sldId="415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C31413FF-7CB5-4068-A30A-63545F0BD940}" dt="2023-10-12T13:10:33.585" v="141" actId="20577"/>
        <pc:sldMkLst>
          <pc:docMk/>
          <pc:sldMk cId="2227262795" sldId="466"/>
        </pc:sldMkLst>
        <pc:spChg chg="mod">
          <ac:chgData name="NÝDRLE Pavel Ing." userId="d844defc-2987-4ff0-aed9-563c51eaca96" providerId="ADAL" clId="{C31413FF-7CB5-4068-A30A-63545F0BD940}" dt="2023-10-12T13:10:33.585" v="141" actId="20577"/>
          <ac:spMkLst>
            <pc:docMk/>
            <pc:sldMk cId="2227262795" sldId="466"/>
            <ac:spMk id="8" creationId="{00000000-0000-0000-0000-000000000000}"/>
          </ac:spMkLst>
        </pc:spChg>
      </pc:sldChg>
      <pc:sldChg chg="modSp mod delCm">
        <pc:chgData name="NÝDRLE Pavel Ing." userId="d844defc-2987-4ff0-aed9-563c51eaca96" providerId="ADAL" clId="{C31413FF-7CB5-4068-A30A-63545F0BD940}" dt="2023-10-12T13:12:45.670" v="143" actId="1592"/>
        <pc:sldMkLst>
          <pc:docMk/>
          <pc:sldMk cId="1744019744" sldId="467"/>
        </pc:sldMkLst>
        <pc:spChg chg="mod">
          <ac:chgData name="NÝDRLE Pavel Ing." userId="d844defc-2987-4ff0-aed9-563c51eaca96" providerId="ADAL" clId="{C31413FF-7CB5-4068-A30A-63545F0BD940}" dt="2023-10-12T13:12:43.968" v="142" actId="207"/>
          <ac:spMkLst>
            <pc:docMk/>
            <pc:sldMk cId="1744019744" sldId="467"/>
            <ac:spMk id="2" creationId="{00000000-0000-0000-0000-000000000000}"/>
          </ac:spMkLst>
        </pc:spChg>
      </pc:sldChg>
      <pc:sldChg chg="delCm">
        <pc:chgData name="NÝDRLE Pavel Ing." userId="d844defc-2987-4ff0-aed9-563c51eaca96" providerId="ADAL" clId="{C31413FF-7CB5-4068-A30A-63545F0BD940}" dt="2023-10-12T13:13:29.138" v="144" actId="1592"/>
        <pc:sldMkLst>
          <pc:docMk/>
          <pc:sldMk cId="2148608554" sldId="469"/>
        </pc:sldMkLst>
      </pc:sldChg>
      <pc:sldChg chg="modSp mod">
        <pc:chgData name="NÝDRLE Pavel Ing." userId="d844defc-2987-4ff0-aed9-563c51eaca96" providerId="ADAL" clId="{C31413FF-7CB5-4068-A30A-63545F0BD940}" dt="2023-10-12T13:19:21.893" v="283" actId="255"/>
        <pc:sldMkLst>
          <pc:docMk/>
          <pc:sldMk cId="2363834419" sldId="470"/>
        </pc:sldMkLst>
        <pc:spChg chg="mod">
          <ac:chgData name="NÝDRLE Pavel Ing." userId="d844defc-2987-4ff0-aed9-563c51eaca96" providerId="ADAL" clId="{C31413FF-7CB5-4068-A30A-63545F0BD940}" dt="2023-10-12T13:19:21.893" v="283" actId="255"/>
          <ac:spMkLst>
            <pc:docMk/>
            <pc:sldMk cId="2363834419" sldId="470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C31413FF-7CB5-4068-A30A-63545F0BD940}" dt="2023-10-12T13:30:33.944" v="311" actId="207"/>
        <pc:sldMkLst>
          <pc:docMk/>
          <pc:sldMk cId="1783712230" sldId="472"/>
        </pc:sldMkLst>
        <pc:spChg chg="mod">
          <ac:chgData name="NÝDRLE Pavel Ing." userId="d844defc-2987-4ff0-aed9-563c51eaca96" providerId="ADAL" clId="{C31413FF-7CB5-4068-A30A-63545F0BD940}" dt="2023-10-12T13:30:33.944" v="311" actId="207"/>
          <ac:spMkLst>
            <pc:docMk/>
            <pc:sldMk cId="1783712230" sldId="472"/>
            <ac:spMk id="6" creationId="{93BAEEBE-9D58-96B4-3A56-8261959FDB20}"/>
          </ac:spMkLst>
        </pc:spChg>
      </pc:sldChg>
      <pc:sldChg chg="delCm">
        <pc:chgData name="NÝDRLE Pavel Ing." userId="d844defc-2987-4ff0-aed9-563c51eaca96" providerId="ADAL" clId="{C31413FF-7CB5-4068-A30A-63545F0BD940}" dt="2023-10-12T13:37:03.455" v="339" actId="1592"/>
        <pc:sldMkLst>
          <pc:docMk/>
          <pc:sldMk cId="522507500" sldId="473"/>
        </pc:sldMkLst>
      </pc:sldChg>
      <pc:sldChg chg="modSp mod">
        <pc:chgData name="NÝDRLE Pavel Ing." userId="d844defc-2987-4ff0-aed9-563c51eaca96" providerId="ADAL" clId="{C31413FF-7CB5-4068-A30A-63545F0BD940}" dt="2023-10-12T13:43:15.489" v="389" actId="1076"/>
        <pc:sldMkLst>
          <pc:docMk/>
          <pc:sldMk cId="658445089" sldId="474"/>
        </pc:sldMkLst>
        <pc:spChg chg="mod">
          <ac:chgData name="NÝDRLE Pavel Ing." userId="d844defc-2987-4ff0-aed9-563c51eaca96" providerId="ADAL" clId="{C31413FF-7CB5-4068-A30A-63545F0BD940}" dt="2023-10-12T13:43:15.489" v="389" actId="1076"/>
          <ac:spMkLst>
            <pc:docMk/>
            <pc:sldMk cId="658445089" sldId="474"/>
            <ac:spMk id="6" creationId="{93BAEEBE-9D58-96B4-3A56-8261959FDB20}"/>
          </ac:spMkLst>
        </pc:spChg>
      </pc:sldChg>
      <pc:sldChg chg="addSp delSp modSp mod">
        <pc:chgData name="NÝDRLE Pavel Ing." userId="d844defc-2987-4ff0-aed9-563c51eaca96" providerId="ADAL" clId="{C31413FF-7CB5-4068-A30A-63545F0BD940}" dt="2023-10-12T13:22:07.857" v="295" actId="207"/>
        <pc:sldMkLst>
          <pc:docMk/>
          <pc:sldMk cId="3179976596" sldId="491"/>
        </pc:sldMkLst>
        <pc:spChg chg="add del mod">
          <ac:chgData name="NÝDRLE Pavel Ing." userId="d844defc-2987-4ff0-aed9-563c51eaca96" providerId="ADAL" clId="{C31413FF-7CB5-4068-A30A-63545F0BD940}" dt="2023-10-12T13:22:07.857" v="295" actId="207"/>
          <ac:spMkLst>
            <pc:docMk/>
            <pc:sldMk cId="3179976596" sldId="491"/>
            <ac:spMk id="6" creationId="{93BAEEBE-9D58-96B4-3A56-8261959FDB20}"/>
          </ac:spMkLst>
        </pc:spChg>
        <pc:picChg chg="add del mod">
          <ac:chgData name="NÝDRLE Pavel Ing." userId="d844defc-2987-4ff0-aed9-563c51eaca96" providerId="ADAL" clId="{C31413FF-7CB5-4068-A30A-63545F0BD940}" dt="2023-10-12T13:22:05.080" v="292"/>
          <ac:picMkLst>
            <pc:docMk/>
            <pc:sldMk cId="3179976596" sldId="491"/>
            <ac:picMk id="3" creationId="{05D1E5DD-0453-0E7F-060D-DC77605DE2F4}"/>
          </ac:picMkLst>
        </pc:picChg>
      </pc:sldChg>
      <pc:sldChg chg="modSp mod">
        <pc:chgData name="NÝDRLE Pavel Ing." userId="d844defc-2987-4ff0-aed9-563c51eaca96" providerId="ADAL" clId="{C31413FF-7CB5-4068-A30A-63545F0BD940}" dt="2023-10-12T13:28:13.755" v="296" actId="11"/>
        <pc:sldMkLst>
          <pc:docMk/>
          <pc:sldMk cId="4073819290" sldId="498"/>
        </pc:sldMkLst>
        <pc:spChg chg="mod">
          <ac:chgData name="NÝDRLE Pavel Ing." userId="d844defc-2987-4ff0-aed9-563c51eaca96" providerId="ADAL" clId="{C31413FF-7CB5-4068-A30A-63545F0BD940}" dt="2023-10-12T13:28:13.755" v="296" actId="11"/>
          <ac:spMkLst>
            <pc:docMk/>
            <pc:sldMk cId="4073819290" sldId="498"/>
            <ac:spMk id="6" creationId="{93BAEEBE-9D58-96B4-3A56-8261959FDB20}"/>
          </ac:spMkLst>
        </pc:spChg>
      </pc:sldChg>
      <pc:sldChg chg="modSp mod delCm modNotesTx">
        <pc:chgData name="NÝDRLE Pavel Ing." userId="d844defc-2987-4ff0-aed9-563c51eaca96" providerId="ADAL" clId="{C31413FF-7CB5-4068-A30A-63545F0BD940}" dt="2023-10-12T13:33:35.518" v="338" actId="207"/>
        <pc:sldMkLst>
          <pc:docMk/>
          <pc:sldMk cId="3088775878" sldId="500"/>
        </pc:sldMkLst>
        <pc:spChg chg="mod">
          <ac:chgData name="NÝDRLE Pavel Ing." userId="d844defc-2987-4ff0-aed9-563c51eaca96" providerId="ADAL" clId="{C31413FF-7CB5-4068-A30A-63545F0BD940}" dt="2023-10-12T13:33:35.518" v="338" actId="207"/>
          <ac:spMkLst>
            <pc:docMk/>
            <pc:sldMk cId="3088775878" sldId="500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C31413FF-7CB5-4068-A30A-63545F0BD940}" dt="2023-10-12T13:51:40.852" v="565" actId="20577"/>
        <pc:sldMkLst>
          <pc:docMk/>
          <pc:sldMk cId="1269939556" sldId="503"/>
        </pc:sldMkLst>
        <pc:spChg chg="mod">
          <ac:chgData name="NÝDRLE Pavel Ing." userId="d844defc-2987-4ff0-aed9-563c51eaca96" providerId="ADAL" clId="{C31413FF-7CB5-4068-A30A-63545F0BD940}" dt="2023-10-12T13:51:40.852" v="565" actId="20577"/>
          <ac:spMkLst>
            <pc:docMk/>
            <pc:sldMk cId="1269939556" sldId="503"/>
            <ac:spMk id="5" creationId="{15365052-7EAB-35B9-5732-455F3E288077}"/>
          </ac:spMkLst>
        </pc:spChg>
      </pc:sldChg>
      <pc:sldChg chg="modSp mod modNotesTx">
        <pc:chgData name="NÝDRLE Pavel Ing." userId="d844defc-2987-4ff0-aed9-563c51eaca96" providerId="ADAL" clId="{C31413FF-7CB5-4068-A30A-63545F0BD940}" dt="2023-10-12T14:24:57.856" v="1594" actId="20577"/>
        <pc:sldMkLst>
          <pc:docMk/>
          <pc:sldMk cId="459612296" sldId="504"/>
        </pc:sldMkLst>
        <pc:spChg chg="mod">
          <ac:chgData name="NÝDRLE Pavel Ing." userId="d844defc-2987-4ff0-aed9-563c51eaca96" providerId="ADAL" clId="{C31413FF-7CB5-4068-A30A-63545F0BD940}" dt="2023-10-12T14:24:57.856" v="1594" actId="20577"/>
          <ac:spMkLst>
            <pc:docMk/>
            <pc:sldMk cId="459612296" sldId="504"/>
            <ac:spMk id="5" creationId="{15365052-7EAB-35B9-5732-455F3E288077}"/>
          </ac:spMkLst>
        </pc:spChg>
      </pc:sldChg>
      <pc:sldChg chg="delCm">
        <pc:chgData name="NÝDRLE Pavel Ing." userId="d844defc-2987-4ff0-aed9-563c51eaca96" providerId="ADAL" clId="{C31413FF-7CB5-4068-A30A-63545F0BD940}" dt="2023-10-12T14:00:32.960" v="724" actId="1592"/>
        <pc:sldMkLst>
          <pc:docMk/>
          <pc:sldMk cId="190054219" sldId="512"/>
        </pc:sldMkLst>
      </pc:sldChg>
      <pc:sldChg chg="modSp add del mod addCm delCm">
        <pc:chgData name="NÝDRLE Pavel Ing." userId="d844defc-2987-4ff0-aed9-563c51eaca96" providerId="ADAL" clId="{C31413FF-7CB5-4068-A30A-63545F0BD940}" dt="2023-10-12T14:15:11.433" v="1331" actId="20577"/>
        <pc:sldMkLst>
          <pc:docMk/>
          <pc:sldMk cId="3399394100" sldId="516"/>
        </pc:sldMkLst>
        <pc:spChg chg="mod">
          <ac:chgData name="NÝDRLE Pavel Ing." userId="d844defc-2987-4ff0-aed9-563c51eaca96" providerId="ADAL" clId="{C31413FF-7CB5-4068-A30A-63545F0BD940}" dt="2023-10-12T14:15:11.433" v="1331" actId="20577"/>
          <ac:spMkLst>
            <pc:docMk/>
            <pc:sldMk cId="3399394100" sldId="516"/>
            <ac:spMk id="6" creationId="{93BAEEBE-9D58-96B4-3A56-8261959FDB20}"/>
          </ac:spMkLst>
        </pc:spChg>
      </pc:sldChg>
      <pc:sldChg chg="modSp mod delCm modNotesTx">
        <pc:chgData name="NÝDRLE Pavel Ing." userId="d844defc-2987-4ff0-aed9-563c51eaca96" providerId="ADAL" clId="{C31413FF-7CB5-4068-A30A-63545F0BD940}" dt="2023-10-12T14:42:23.967" v="2088" actId="1592"/>
        <pc:sldMkLst>
          <pc:docMk/>
          <pc:sldMk cId="2440118988" sldId="518"/>
        </pc:sldMkLst>
        <pc:spChg chg="mod">
          <ac:chgData name="NÝDRLE Pavel Ing." userId="d844defc-2987-4ff0-aed9-563c51eaca96" providerId="ADAL" clId="{C31413FF-7CB5-4068-A30A-63545F0BD940}" dt="2023-10-12T14:41:59.108" v="2087" actId="207"/>
          <ac:spMkLst>
            <pc:docMk/>
            <pc:sldMk cId="2440118988" sldId="518"/>
            <ac:spMk id="9" creationId="{BB8D278B-DBEB-BC4A-36DC-EAC52E45A78B}"/>
          </ac:spMkLst>
        </pc:spChg>
      </pc:sldChg>
      <pc:sldChg chg="modSp mod">
        <pc:chgData name="NÝDRLE Pavel Ing." userId="d844defc-2987-4ff0-aed9-563c51eaca96" providerId="ADAL" clId="{C31413FF-7CB5-4068-A30A-63545F0BD940}" dt="2023-10-12T14:44:55.420" v="2090" actId="947"/>
        <pc:sldMkLst>
          <pc:docMk/>
          <pc:sldMk cId="1348023816" sldId="519"/>
        </pc:sldMkLst>
        <pc:spChg chg="mod">
          <ac:chgData name="NÝDRLE Pavel Ing." userId="d844defc-2987-4ff0-aed9-563c51eaca96" providerId="ADAL" clId="{C31413FF-7CB5-4068-A30A-63545F0BD940}" dt="2023-10-12T14:44:55.420" v="2090" actId="947"/>
          <ac:spMkLst>
            <pc:docMk/>
            <pc:sldMk cId="1348023816" sldId="519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C31413FF-7CB5-4068-A30A-63545F0BD940}" dt="2023-10-12T14:46:03.515" v="2105" actId="114"/>
        <pc:sldMkLst>
          <pc:docMk/>
          <pc:sldMk cId="601775556" sldId="523"/>
        </pc:sldMkLst>
        <pc:spChg chg="mod">
          <ac:chgData name="NÝDRLE Pavel Ing." userId="d844defc-2987-4ff0-aed9-563c51eaca96" providerId="ADAL" clId="{C31413FF-7CB5-4068-A30A-63545F0BD940}" dt="2023-10-12T14:46:03.515" v="2105" actId="114"/>
          <ac:spMkLst>
            <pc:docMk/>
            <pc:sldMk cId="601775556" sldId="523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C31413FF-7CB5-4068-A30A-63545F0BD940}" dt="2023-10-12T14:47:46.479" v="2106" actId="6549"/>
        <pc:sldMkLst>
          <pc:docMk/>
          <pc:sldMk cId="1203611433" sldId="525"/>
        </pc:sldMkLst>
        <pc:spChg chg="mod">
          <ac:chgData name="NÝDRLE Pavel Ing." userId="d844defc-2987-4ff0-aed9-563c51eaca96" providerId="ADAL" clId="{C31413FF-7CB5-4068-A30A-63545F0BD940}" dt="2023-10-12T14:47:46.479" v="2106" actId="6549"/>
          <ac:spMkLst>
            <pc:docMk/>
            <pc:sldMk cId="1203611433" sldId="525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C31413FF-7CB5-4068-A30A-63545F0BD940}" dt="2023-10-12T14:51:35.971" v="2107" actId="207"/>
        <pc:sldMkLst>
          <pc:docMk/>
          <pc:sldMk cId="4181168308" sldId="530"/>
        </pc:sldMkLst>
        <pc:spChg chg="mod">
          <ac:chgData name="NÝDRLE Pavel Ing." userId="d844defc-2987-4ff0-aed9-563c51eaca96" providerId="ADAL" clId="{C31413FF-7CB5-4068-A30A-63545F0BD940}" dt="2023-10-12T14:51:35.971" v="2107" actId="207"/>
          <ac:spMkLst>
            <pc:docMk/>
            <pc:sldMk cId="4181168308" sldId="530"/>
            <ac:spMk id="6" creationId="{93BAEEBE-9D58-96B4-3A56-8261959FDB20}"/>
          </ac:spMkLst>
        </pc:spChg>
      </pc:sldChg>
      <pc:sldChg chg="delCm modNotesTx">
        <pc:chgData name="NÝDRLE Pavel Ing." userId="d844defc-2987-4ff0-aed9-563c51eaca96" providerId="ADAL" clId="{C31413FF-7CB5-4068-A30A-63545F0BD940}" dt="2023-10-12T14:56:03.141" v="2113" actId="1592"/>
        <pc:sldMkLst>
          <pc:docMk/>
          <pc:sldMk cId="3062467135" sldId="531"/>
        </pc:sldMkLst>
      </pc:sldChg>
      <pc:sldChg chg="modSp mod delCm">
        <pc:chgData name="NÝDRLE Pavel Ing." userId="d844defc-2987-4ff0-aed9-563c51eaca96" providerId="ADAL" clId="{C31413FF-7CB5-4068-A30A-63545F0BD940}" dt="2023-10-12T14:59:10.686" v="2121" actId="1592"/>
        <pc:sldMkLst>
          <pc:docMk/>
          <pc:sldMk cId="1637195322" sldId="535"/>
        </pc:sldMkLst>
        <pc:spChg chg="mod">
          <ac:chgData name="NÝDRLE Pavel Ing." userId="d844defc-2987-4ff0-aed9-563c51eaca96" providerId="ADAL" clId="{C31413FF-7CB5-4068-A30A-63545F0BD940}" dt="2023-10-12T14:56:47.709" v="2114" actId="207"/>
          <ac:spMkLst>
            <pc:docMk/>
            <pc:sldMk cId="1637195322" sldId="535"/>
            <ac:spMk id="2" creationId="{00000000-0000-0000-0000-000000000000}"/>
          </ac:spMkLst>
        </pc:spChg>
        <pc:spChg chg="mod">
          <ac:chgData name="NÝDRLE Pavel Ing." userId="d844defc-2987-4ff0-aed9-563c51eaca96" providerId="ADAL" clId="{C31413FF-7CB5-4068-A30A-63545F0BD940}" dt="2023-10-12T14:59:08.323" v="2120" actId="5793"/>
          <ac:spMkLst>
            <pc:docMk/>
            <pc:sldMk cId="1637195322" sldId="535"/>
            <ac:spMk id="6" creationId="{93BAEEBE-9D58-96B4-3A56-8261959FDB20}"/>
          </ac:spMkLst>
        </pc:spChg>
      </pc:sldChg>
      <pc:sldChg chg="modSp mod addCm">
        <pc:chgData name="NÝDRLE Pavel Ing." userId="d844defc-2987-4ff0-aed9-563c51eaca96" providerId="ADAL" clId="{C31413FF-7CB5-4068-A30A-63545F0BD940}" dt="2023-10-12T15:02:27.270" v="2122" actId="1589"/>
        <pc:sldMkLst>
          <pc:docMk/>
          <pc:sldMk cId="2196516830" sldId="536"/>
        </pc:sldMkLst>
        <pc:spChg chg="mod">
          <ac:chgData name="NÝDRLE Pavel Ing." userId="d844defc-2987-4ff0-aed9-563c51eaca96" providerId="ADAL" clId="{C31413FF-7CB5-4068-A30A-63545F0BD940}" dt="2023-10-12T14:58:08.354" v="2116" actId="207"/>
          <ac:spMkLst>
            <pc:docMk/>
            <pc:sldMk cId="2196516830" sldId="536"/>
            <ac:spMk id="2" creationId="{00000000-0000-0000-0000-000000000000}"/>
          </ac:spMkLst>
        </pc:spChg>
        <pc:spChg chg="mod">
          <ac:chgData name="NÝDRLE Pavel Ing." userId="d844defc-2987-4ff0-aed9-563c51eaca96" providerId="ADAL" clId="{C31413FF-7CB5-4068-A30A-63545F0BD940}" dt="2023-10-12T14:58:05.807" v="2115" actId="207"/>
          <ac:spMkLst>
            <pc:docMk/>
            <pc:sldMk cId="2196516830" sldId="536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C31413FF-7CB5-4068-A30A-63545F0BD940}" dt="2023-10-12T14:53:09.604" v="2109" actId="1076"/>
        <pc:sldMkLst>
          <pc:docMk/>
          <pc:sldMk cId="4082305977" sldId="537"/>
        </pc:sldMkLst>
        <pc:picChg chg="mod">
          <ac:chgData name="NÝDRLE Pavel Ing." userId="d844defc-2987-4ff0-aed9-563c51eaca96" providerId="ADAL" clId="{C31413FF-7CB5-4068-A30A-63545F0BD940}" dt="2023-10-12T14:53:09.604" v="2109" actId="1076"/>
          <ac:picMkLst>
            <pc:docMk/>
            <pc:sldMk cId="4082305977" sldId="537"/>
            <ac:picMk id="9" creationId="{21AFEA3E-B55C-698D-CC53-FADBA792BBD5}"/>
          </ac:picMkLst>
        </pc:picChg>
      </pc:sldChg>
      <pc:sldChg chg="delSp modSp mod">
        <pc:chgData name="NÝDRLE Pavel Ing." userId="d844defc-2987-4ff0-aed9-563c51eaca96" providerId="ADAL" clId="{C31413FF-7CB5-4068-A30A-63545F0BD940}" dt="2023-10-12T15:04:32.459" v="2124" actId="478"/>
        <pc:sldMkLst>
          <pc:docMk/>
          <pc:sldMk cId="282256989" sldId="540"/>
        </pc:sldMkLst>
        <pc:spChg chg="del mod">
          <ac:chgData name="NÝDRLE Pavel Ing." userId="d844defc-2987-4ff0-aed9-563c51eaca96" providerId="ADAL" clId="{C31413FF-7CB5-4068-A30A-63545F0BD940}" dt="2023-10-12T15:04:32.459" v="2124" actId="478"/>
          <ac:spMkLst>
            <pc:docMk/>
            <pc:sldMk cId="282256989" sldId="540"/>
            <ac:spMk id="10" creationId="{EE83A995-EAEE-08E1-29B7-2A641155F7A8}"/>
          </ac:spMkLst>
        </pc:spChg>
      </pc:sldChg>
      <pc:sldChg chg="modSp mod">
        <pc:chgData name="NÝDRLE Pavel Ing." userId="d844defc-2987-4ff0-aed9-563c51eaca96" providerId="ADAL" clId="{C31413FF-7CB5-4068-A30A-63545F0BD940}" dt="2023-10-12T15:07:52.051" v="2317" actId="20577"/>
        <pc:sldMkLst>
          <pc:docMk/>
          <pc:sldMk cId="4262425551" sldId="545"/>
        </pc:sldMkLst>
        <pc:spChg chg="mod">
          <ac:chgData name="NÝDRLE Pavel Ing." userId="d844defc-2987-4ff0-aed9-563c51eaca96" providerId="ADAL" clId="{C31413FF-7CB5-4068-A30A-63545F0BD940}" dt="2023-10-12T15:07:52.051" v="2317" actId="20577"/>
          <ac:spMkLst>
            <pc:docMk/>
            <pc:sldMk cId="4262425551" sldId="545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C31413FF-7CB5-4068-A30A-63545F0BD940}" dt="2023-10-12T15:08:47.844" v="2319" actId="20577"/>
        <pc:sldMkLst>
          <pc:docMk/>
          <pc:sldMk cId="1636009068" sldId="546"/>
        </pc:sldMkLst>
        <pc:spChg chg="mod">
          <ac:chgData name="NÝDRLE Pavel Ing." userId="d844defc-2987-4ff0-aed9-563c51eaca96" providerId="ADAL" clId="{C31413FF-7CB5-4068-A30A-63545F0BD940}" dt="2023-10-12T15:08:47.844" v="2319" actId="20577"/>
          <ac:spMkLst>
            <pc:docMk/>
            <pc:sldMk cId="1636009068" sldId="546"/>
            <ac:spMk id="6" creationId="{9277AAB8-D246-E460-1A01-D68FA074D507}"/>
          </ac:spMkLst>
        </pc:spChg>
      </pc:sldChg>
      <pc:sldChg chg="modSp mod">
        <pc:chgData name="NÝDRLE Pavel Ing." userId="d844defc-2987-4ff0-aed9-563c51eaca96" providerId="ADAL" clId="{C31413FF-7CB5-4068-A30A-63545F0BD940}" dt="2023-10-12T15:14:23.061" v="2342" actId="6549"/>
        <pc:sldMkLst>
          <pc:docMk/>
          <pc:sldMk cId="2125477914" sldId="560"/>
        </pc:sldMkLst>
        <pc:spChg chg="mod">
          <ac:chgData name="NÝDRLE Pavel Ing." userId="d844defc-2987-4ff0-aed9-563c51eaca96" providerId="ADAL" clId="{C31413FF-7CB5-4068-A30A-63545F0BD940}" dt="2023-10-12T15:14:23.061" v="2342" actId="6549"/>
          <ac:spMkLst>
            <pc:docMk/>
            <pc:sldMk cId="2125477914" sldId="560"/>
            <ac:spMk id="6" creationId="{9277AAB8-D246-E460-1A01-D68FA074D507}"/>
          </ac:spMkLst>
        </pc:spChg>
      </pc:sldChg>
      <pc:sldChg chg="delCm modNotesTx">
        <pc:chgData name="NÝDRLE Pavel Ing." userId="d844defc-2987-4ff0-aed9-563c51eaca96" providerId="ADAL" clId="{C31413FF-7CB5-4068-A30A-63545F0BD940}" dt="2023-10-12T14:08:32.093" v="1134" actId="1592"/>
        <pc:sldMkLst>
          <pc:docMk/>
          <pc:sldMk cId="0" sldId="594"/>
        </pc:sldMkLst>
      </pc:sldChg>
      <pc:sldChg chg="modSp mod">
        <pc:chgData name="NÝDRLE Pavel Ing." userId="d844defc-2987-4ff0-aed9-563c51eaca96" providerId="ADAL" clId="{C31413FF-7CB5-4068-A30A-63545F0BD940}" dt="2023-10-12T14:27:37.512" v="1801" actId="1076"/>
        <pc:sldMkLst>
          <pc:docMk/>
          <pc:sldMk cId="0" sldId="595"/>
        </pc:sldMkLst>
        <pc:spChg chg="mod">
          <ac:chgData name="NÝDRLE Pavel Ing." userId="d844defc-2987-4ff0-aed9-563c51eaca96" providerId="ADAL" clId="{C31413FF-7CB5-4068-A30A-63545F0BD940}" dt="2023-10-12T14:26:54.449" v="1772" actId="20577"/>
          <ac:spMkLst>
            <pc:docMk/>
            <pc:sldMk cId="0" sldId="595"/>
            <ac:spMk id="3" creationId="{D1ECBB9E-172B-23C7-031A-A782EB44065B}"/>
          </ac:spMkLst>
        </pc:spChg>
        <pc:spChg chg="mod">
          <ac:chgData name="NÝDRLE Pavel Ing." userId="d844defc-2987-4ff0-aed9-563c51eaca96" providerId="ADAL" clId="{C31413FF-7CB5-4068-A30A-63545F0BD940}" dt="2023-10-12T14:27:37.512" v="1801" actId="1076"/>
          <ac:spMkLst>
            <pc:docMk/>
            <pc:sldMk cId="0" sldId="595"/>
            <ac:spMk id="38915" creationId="{00000000-0000-0000-0000-000000000000}"/>
          </ac:spMkLst>
        </pc:spChg>
      </pc:sldChg>
      <pc:sldChg chg="addCm modCm">
        <pc:chgData name="NÝDRLE Pavel Ing." userId="d844defc-2987-4ff0-aed9-563c51eaca96" providerId="ADAL" clId="{C31413FF-7CB5-4068-A30A-63545F0BD940}" dt="2023-10-12T13:54:03.094" v="568"/>
        <pc:sldMkLst>
          <pc:docMk/>
          <pc:sldMk cId="2581801200" sldId="597"/>
        </pc:sldMkLst>
      </pc:sldChg>
      <pc:sldChg chg="modSp mod">
        <pc:chgData name="NÝDRLE Pavel Ing." userId="d844defc-2987-4ff0-aed9-563c51eaca96" providerId="ADAL" clId="{C31413FF-7CB5-4068-A30A-63545F0BD940}" dt="2023-10-12T14:02:25.430" v="727" actId="6549"/>
        <pc:sldMkLst>
          <pc:docMk/>
          <pc:sldMk cId="811604286" sldId="599"/>
        </pc:sldMkLst>
        <pc:spChg chg="mod">
          <ac:chgData name="NÝDRLE Pavel Ing." userId="d844defc-2987-4ff0-aed9-563c51eaca96" providerId="ADAL" clId="{C31413FF-7CB5-4068-A30A-63545F0BD940}" dt="2023-10-12T14:02:25.430" v="727" actId="6549"/>
          <ac:spMkLst>
            <pc:docMk/>
            <pc:sldMk cId="811604286" sldId="599"/>
            <ac:spMk id="6" creationId="{93BAEEBE-9D58-96B4-3A56-8261959FDB20}"/>
          </ac:spMkLst>
        </pc:spChg>
      </pc:sldChg>
      <pc:sldChg chg="modSp mod modNotesTx">
        <pc:chgData name="NÝDRLE Pavel Ing." userId="d844defc-2987-4ff0-aed9-563c51eaca96" providerId="ADAL" clId="{C31413FF-7CB5-4068-A30A-63545F0BD940}" dt="2023-10-12T13:52:56.267" v="566" actId="947"/>
        <pc:sldMkLst>
          <pc:docMk/>
          <pc:sldMk cId="3124765048" sldId="602"/>
        </pc:sldMkLst>
        <pc:spChg chg="mod">
          <ac:chgData name="NÝDRLE Pavel Ing." userId="d844defc-2987-4ff0-aed9-563c51eaca96" providerId="ADAL" clId="{C31413FF-7CB5-4068-A30A-63545F0BD940}" dt="2023-10-12T13:52:56.267" v="566" actId="947"/>
          <ac:spMkLst>
            <pc:docMk/>
            <pc:sldMk cId="3124765048" sldId="602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C31413FF-7CB5-4068-A30A-63545F0BD940}" dt="2023-10-12T14:33:33.178" v="1926" actId="1076"/>
        <pc:sldMkLst>
          <pc:docMk/>
          <pc:sldMk cId="3071994590" sldId="609"/>
        </pc:sldMkLst>
        <pc:picChg chg="mod">
          <ac:chgData name="NÝDRLE Pavel Ing." userId="d844defc-2987-4ff0-aed9-563c51eaca96" providerId="ADAL" clId="{C31413FF-7CB5-4068-A30A-63545F0BD940}" dt="2023-10-12T14:33:33.178" v="1926" actId="1076"/>
          <ac:picMkLst>
            <pc:docMk/>
            <pc:sldMk cId="3071994590" sldId="609"/>
            <ac:picMk id="5" creationId="{5959CFFC-0E19-1B0A-6D33-28FCB6AC285F}"/>
          </ac:picMkLst>
        </pc:picChg>
      </pc:sldChg>
      <pc:sldChg chg="modSp mod modNotesTx">
        <pc:chgData name="NÝDRLE Pavel Ing." userId="d844defc-2987-4ff0-aed9-563c51eaca96" providerId="ADAL" clId="{C31413FF-7CB5-4068-A30A-63545F0BD940}" dt="2023-10-12T13:15:33.351" v="252" actId="20577"/>
        <pc:sldMkLst>
          <pc:docMk/>
          <pc:sldMk cId="982131368" sldId="610"/>
        </pc:sldMkLst>
        <pc:spChg chg="mod">
          <ac:chgData name="NÝDRLE Pavel Ing." userId="d844defc-2987-4ff0-aed9-563c51eaca96" providerId="ADAL" clId="{C31413FF-7CB5-4068-A30A-63545F0BD940}" dt="2023-10-12T13:14:12.682" v="146" actId="115"/>
          <ac:spMkLst>
            <pc:docMk/>
            <pc:sldMk cId="982131368" sldId="610"/>
            <ac:spMk id="5" creationId="{380EF993-7323-6248-ED6C-AD25238073D7}"/>
          </ac:spMkLst>
        </pc:spChg>
      </pc:sldChg>
      <pc:sldChg chg="delCm modNotesTx">
        <pc:chgData name="NÝDRLE Pavel Ing." userId="d844defc-2987-4ff0-aed9-563c51eaca96" providerId="ADAL" clId="{C31413FF-7CB5-4068-A30A-63545F0BD940}" dt="2023-10-12T15:07:32.627" v="2303" actId="20577"/>
        <pc:sldMkLst>
          <pc:docMk/>
          <pc:sldMk cId="479405701" sldId="615"/>
        </pc:sldMkLst>
      </pc:sldChg>
    </pc:docChg>
  </pc:docChgLst>
  <pc:docChgLst>
    <pc:chgData name="NÝDRLE Pavel Ing." userId="d844defc-2987-4ff0-aed9-563c51eaca96" providerId="ADAL" clId="{EAB71D2C-E771-4BD2-8A2A-02C8445D694E}"/>
    <pc:docChg chg="undo custSel addSld delSld modSld">
      <pc:chgData name="NÝDRLE Pavel Ing." userId="d844defc-2987-4ff0-aed9-563c51eaca96" providerId="ADAL" clId="{EAB71D2C-E771-4BD2-8A2A-02C8445D694E}" dt="2023-10-09T14:49:17.328" v="980" actId="14100"/>
      <pc:docMkLst>
        <pc:docMk/>
      </pc:docMkLst>
      <pc:sldChg chg="modSp mod">
        <pc:chgData name="NÝDRLE Pavel Ing." userId="d844defc-2987-4ff0-aed9-563c51eaca96" providerId="ADAL" clId="{EAB71D2C-E771-4BD2-8A2A-02C8445D694E}" dt="2023-10-09T13:34:18.992" v="739"/>
        <pc:sldMkLst>
          <pc:docMk/>
          <pc:sldMk cId="0" sldId="258"/>
        </pc:sldMkLst>
        <pc:spChg chg="mod">
          <ac:chgData name="NÝDRLE Pavel Ing." userId="d844defc-2987-4ff0-aed9-563c51eaca96" providerId="ADAL" clId="{EAB71D2C-E771-4BD2-8A2A-02C8445D694E}" dt="2023-10-09T13:34:18.992" v="739"/>
          <ac:spMkLst>
            <pc:docMk/>
            <pc:sldMk cId="0" sldId="258"/>
            <ac:spMk id="9" creationId="{00000000-0000-0000-0000-000000000000}"/>
          </ac:spMkLst>
        </pc:spChg>
      </pc:sldChg>
      <pc:sldChg chg="modSp mod">
        <pc:chgData name="NÝDRLE Pavel Ing." userId="d844defc-2987-4ff0-aed9-563c51eaca96" providerId="ADAL" clId="{EAB71D2C-E771-4BD2-8A2A-02C8445D694E}" dt="2023-10-09T10:09:57.949" v="21"/>
        <pc:sldMkLst>
          <pc:docMk/>
          <pc:sldMk cId="1192585809" sldId="334"/>
        </pc:sldMkLst>
        <pc:spChg chg="mod">
          <ac:chgData name="NÝDRLE Pavel Ing." userId="d844defc-2987-4ff0-aed9-563c51eaca96" providerId="ADAL" clId="{EAB71D2C-E771-4BD2-8A2A-02C8445D694E}" dt="2023-10-09T10:09:57.949" v="21"/>
          <ac:spMkLst>
            <pc:docMk/>
            <pc:sldMk cId="1192585809" sldId="334"/>
            <ac:spMk id="3" creationId="{00000000-0000-0000-0000-000000000000}"/>
          </ac:spMkLst>
        </pc:spChg>
        <pc:spChg chg="mod">
          <ac:chgData name="NÝDRLE Pavel Ing." userId="d844defc-2987-4ff0-aed9-563c51eaca96" providerId="ADAL" clId="{EAB71D2C-E771-4BD2-8A2A-02C8445D694E}" dt="2023-10-09T10:09:36.532" v="20" actId="6549"/>
          <ac:spMkLst>
            <pc:docMk/>
            <pc:sldMk cId="1192585809" sldId="334"/>
            <ac:spMk id="4" creationId="{848C4A4D-B415-4D12-9981-54E57F81E571}"/>
          </ac:spMkLst>
        </pc:spChg>
      </pc:sldChg>
      <pc:sldChg chg="modSp mod addCm modCm">
        <pc:chgData name="NÝDRLE Pavel Ing." userId="d844defc-2987-4ff0-aed9-563c51eaca96" providerId="ADAL" clId="{EAB71D2C-E771-4BD2-8A2A-02C8445D694E}" dt="2023-10-09T12:58:11.626" v="576" actId="20577"/>
        <pc:sldMkLst>
          <pc:docMk/>
          <pc:sldMk cId="3811460193" sldId="415"/>
        </pc:sldMkLst>
        <pc:spChg chg="mod">
          <ac:chgData name="NÝDRLE Pavel Ing." userId="d844defc-2987-4ff0-aed9-563c51eaca96" providerId="ADAL" clId="{EAB71D2C-E771-4BD2-8A2A-02C8445D694E}" dt="2023-10-09T12:58:11.626" v="576" actId="20577"/>
          <ac:spMkLst>
            <pc:docMk/>
            <pc:sldMk cId="3811460193" sldId="415"/>
            <ac:spMk id="6" creationId="{93BAEEBE-9D58-96B4-3A56-8261959FDB20}"/>
          </ac:spMkLst>
        </pc:spChg>
      </pc:sldChg>
      <pc:sldChg chg="addSp delSp modSp mod">
        <pc:chgData name="NÝDRLE Pavel Ing." userId="d844defc-2987-4ff0-aed9-563c51eaca96" providerId="ADAL" clId="{EAB71D2C-E771-4BD2-8A2A-02C8445D694E}" dt="2023-10-09T10:28:26.793" v="113" actId="11"/>
        <pc:sldMkLst>
          <pc:docMk/>
          <pc:sldMk cId="2148608554" sldId="469"/>
        </pc:sldMkLst>
        <pc:spChg chg="add mod">
          <ac:chgData name="NÝDRLE Pavel Ing." userId="d844defc-2987-4ff0-aed9-563c51eaca96" providerId="ADAL" clId="{EAB71D2C-E771-4BD2-8A2A-02C8445D694E}" dt="2023-10-09T10:28:26.793" v="113" actId="11"/>
          <ac:spMkLst>
            <pc:docMk/>
            <pc:sldMk cId="2148608554" sldId="469"/>
            <ac:spMk id="5" creationId="{380EF993-7323-6248-ED6C-AD25238073D7}"/>
          </ac:spMkLst>
        </pc:spChg>
        <pc:spChg chg="add del mod">
          <ac:chgData name="NÝDRLE Pavel Ing." userId="d844defc-2987-4ff0-aed9-563c51eaca96" providerId="ADAL" clId="{EAB71D2C-E771-4BD2-8A2A-02C8445D694E}" dt="2023-10-09T10:27:54.121" v="104" actId="478"/>
          <ac:spMkLst>
            <pc:docMk/>
            <pc:sldMk cId="2148608554" sldId="469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EAB71D2C-E771-4BD2-8A2A-02C8445D694E}" dt="2023-10-09T12:44:36.228" v="532" actId="207"/>
        <pc:sldMkLst>
          <pc:docMk/>
          <pc:sldMk cId="2007183086" sldId="471"/>
        </pc:sldMkLst>
        <pc:spChg chg="mod">
          <ac:chgData name="NÝDRLE Pavel Ing." userId="d844defc-2987-4ff0-aed9-563c51eaca96" providerId="ADAL" clId="{EAB71D2C-E771-4BD2-8A2A-02C8445D694E}" dt="2023-10-09T12:44:36.228" v="532" actId="207"/>
          <ac:spMkLst>
            <pc:docMk/>
            <pc:sldMk cId="2007183086" sldId="471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EAB71D2C-E771-4BD2-8A2A-02C8445D694E}" dt="2023-10-09T12:44:05.019" v="529" actId="1076"/>
        <pc:sldMkLst>
          <pc:docMk/>
          <pc:sldMk cId="1783712230" sldId="472"/>
        </pc:sldMkLst>
        <pc:spChg chg="mod">
          <ac:chgData name="NÝDRLE Pavel Ing." userId="d844defc-2987-4ff0-aed9-563c51eaca96" providerId="ADAL" clId="{EAB71D2C-E771-4BD2-8A2A-02C8445D694E}" dt="2023-10-09T12:44:05.019" v="529" actId="1076"/>
          <ac:spMkLst>
            <pc:docMk/>
            <pc:sldMk cId="1783712230" sldId="472"/>
            <ac:spMk id="6" creationId="{93BAEEBE-9D58-96B4-3A56-8261959FDB20}"/>
          </ac:spMkLst>
        </pc:spChg>
      </pc:sldChg>
      <pc:sldChg chg="addCm modCm">
        <pc:chgData name="NÝDRLE Pavel Ing." userId="d844defc-2987-4ff0-aed9-563c51eaca96" providerId="ADAL" clId="{EAB71D2C-E771-4BD2-8A2A-02C8445D694E}" dt="2023-10-09T13:20:59.164" v="687"/>
        <pc:sldMkLst>
          <pc:docMk/>
          <pc:sldMk cId="522507500" sldId="473"/>
        </pc:sldMkLst>
      </pc:sldChg>
      <pc:sldChg chg="modSp mod modNotesTx">
        <pc:chgData name="NÝDRLE Pavel Ing." userId="d844defc-2987-4ff0-aed9-563c51eaca96" providerId="ADAL" clId="{EAB71D2C-E771-4BD2-8A2A-02C8445D694E}" dt="2023-10-09T13:32:59.427" v="720" actId="115"/>
        <pc:sldMkLst>
          <pc:docMk/>
          <pc:sldMk cId="658445089" sldId="474"/>
        </pc:sldMkLst>
        <pc:spChg chg="mod">
          <ac:chgData name="NÝDRLE Pavel Ing." userId="d844defc-2987-4ff0-aed9-563c51eaca96" providerId="ADAL" clId="{EAB71D2C-E771-4BD2-8A2A-02C8445D694E}" dt="2023-10-09T13:32:59.427" v="720" actId="115"/>
          <ac:spMkLst>
            <pc:docMk/>
            <pc:sldMk cId="658445089" sldId="474"/>
            <ac:spMk id="6" creationId="{93BAEEBE-9D58-96B4-3A56-8261959FDB20}"/>
          </ac:spMkLst>
        </pc:spChg>
      </pc:sldChg>
      <pc:sldChg chg="addSp delSp modSp mod">
        <pc:chgData name="NÝDRLE Pavel Ing." userId="d844defc-2987-4ff0-aed9-563c51eaca96" providerId="ADAL" clId="{EAB71D2C-E771-4BD2-8A2A-02C8445D694E}" dt="2023-10-09T13:00:12.283" v="584"/>
        <pc:sldMkLst>
          <pc:docMk/>
          <pc:sldMk cId="3179976596" sldId="491"/>
        </pc:sldMkLst>
        <pc:picChg chg="add del mod">
          <ac:chgData name="NÝDRLE Pavel Ing." userId="d844defc-2987-4ff0-aed9-563c51eaca96" providerId="ADAL" clId="{EAB71D2C-E771-4BD2-8A2A-02C8445D694E}" dt="2023-10-09T13:00:12.283" v="584"/>
          <ac:picMkLst>
            <pc:docMk/>
            <pc:sldMk cId="3179976596" sldId="491"/>
            <ac:picMk id="3" creationId="{F0601A96-B930-3440-330F-42C413DA3D27}"/>
          </ac:picMkLst>
        </pc:picChg>
        <pc:picChg chg="add del">
          <ac:chgData name="NÝDRLE Pavel Ing." userId="d844defc-2987-4ff0-aed9-563c51eaca96" providerId="ADAL" clId="{EAB71D2C-E771-4BD2-8A2A-02C8445D694E}" dt="2023-10-09T13:00:07.643" v="581"/>
          <ac:picMkLst>
            <pc:docMk/>
            <pc:sldMk cId="3179976596" sldId="491"/>
            <ac:picMk id="4" creationId="{9493C44F-B064-91BF-0FA7-89DF196B43F2}"/>
          </ac:picMkLst>
        </pc:picChg>
      </pc:sldChg>
      <pc:sldChg chg="addSp delSp modSp mod">
        <pc:chgData name="NÝDRLE Pavel Ing." userId="d844defc-2987-4ff0-aed9-563c51eaca96" providerId="ADAL" clId="{EAB71D2C-E771-4BD2-8A2A-02C8445D694E}" dt="2023-10-09T13:10:20.034" v="652" actId="208"/>
        <pc:sldMkLst>
          <pc:docMk/>
          <pc:sldMk cId="1893509616" sldId="493"/>
        </pc:sldMkLst>
        <pc:spChg chg="del mod">
          <ac:chgData name="NÝDRLE Pavel Ing." userId="d844defc-2987-4ff0-aed9-563c51eaca96" providerId="ADAL" clId="{EAB71D2C-E771-4BD2-8A2A-02C8445D694E}" dt="2023-10-09T13:02:58.980" v="591"/>
          <ac:spMkLst>
            <pc:docMk/>
            <pc:sldMk cId="1893509616" sldId="493"/>
            <ac:spMk id="6" creationId="{93BAEEBE-9D58-96B4-3A56-8261959FDB20}"/>
          </ac:spMkLst>
        </pc:spChg>
        <pc:spChg chg="add mod">
          <ac:chgData name="NÝDRLE Pavel Ing." userId="d844defc-2987-4ff0-aed9-563c51eaca96" providerId="ADAL" clId="{EAB71D2C-E771-4BD2-8A2A-02C8445D694E}" dt="2023-10-09T13:10:20.034" v="652" actId="208"/>
          <ac:spMkLst>
            <pc:docMk/>
            <pc:sldMk cId="1893509616" sldId="493"/>
            <ac:spMk id="8" creationId="{C258621C-B687-E5BC-1932-69C374C30A03}"/>
          </ac:spMkLst>
        </pc:spChg>
        <pc:picChg chg="add mod">
          <ac:chgData name="NÝDRLE Pavel Ing." userId="d844defc-2987-4ff0-aed9-563c51eaca96" providerId="ADAL" clId="{EAB71D2C-E771-4BD2-8A2A-02C8445D694E}" dt="2023-10-09T13:03:05.874" v="592" actId="1076"/>
          <ac:picMkLst>
            <pc:docMk/>
            <pc:sldMk cId="1893509616" sldId="493"/>
            <ac:picMk id="4" creationId="{14D0327E-4B3C-D38E-B820-2F22E6CDD32B}"/>
          </ac:picMkLst>
        </pc:picChg>
        <pc:picChg chg="add del">
          <ac:chgData name="NÝDRLE Pavel Ing." userId="d844defc-2987-4ff0-aed9-563c51eaca96" providerId="ADAL" clId="{EAB71D2C-E771-4BD2-8A2A-02C8445D694E}" dt="2023-10-09T13:06:56.547" v="602" actId="22"/>
          <ac:picMkLst>
            <pc:docMk/>
            <pc:sldMk cId="1893509616" sldId="493"/>
            <ac:picMk id="7" creationId="{751A0C4B-C0BD-DF38-782A-049723C59F34}"/>
          </ac:picMkLst>
        </pc:picChg>
      </pc:sldChg>
      <pc:sldChg chg="addSp delSp modSp mod">
        <pc:chgData name="NÝDRLE Pavel Ing." userId="d844defc-2987-4ff0-aed9-563c51eaca96" providerId="ADAL" clId="{EAB71D2C-E771-4BD2-8A2A-02C8445D694E}" dt="2023-10-09T13:10:40.786" v="653" actId="1076"/>
        <pc:sldMkLst>
          <pc:docMk/>
          <pc:sldMk cId="2886464972" sldId="494"/>
        </pc:sldMkLst>
        <pc:spChg chg="del mod">
          <ac:chgData name="NÝDRLE Pavel Ing." userId="d844defc-2987-4ff0-aed9-563c51eaca96" providerId="ADAL" clId="{EAB71D2C-E771-4BD2-8A2A-02C8445D694E}" dt="2023-10-09T13:05:55.747" v="600"/>
          <ac:spMkLst>
            <pc:docMk/>
            <pc:sldMk cId="2886464972" sldId="494"/>
            <ac:spMk id="6" creationId="{93BAEEBE-9D58-96B4-3A56-8261959FDB20}"/>
          </ac:spMkLst>
        </pc:spChg>
        <pc:spChg chg="add mod">
          <ac:chgData name="NÝDRLE Pavel Ing." userId="d844defc-2987-4ff0-aed9-563c51eaca96" providerId="ADAL" clId="{EAB71D2C-E771-4BD2-8A2A-02C8445D694E}" dt="2023-10-09T13:08:30.490" v="646" actId="122"/>
          <ac:spMkLst>
            <pc:docMk/>
            <pc:sldMk cId="2886464972" sldId="494"/>
            <ac:spMk id="7" creationId="{13E98376-5C7F-6B31-F47F-61A7E8489BB2}"/>
          </ac:spMkLst>
        </pc:spChg>
        <pc:picChg chg="add mod">
          <ac:chgData name="NÝDRLE Pavel Ing." userId="d844defc-2987-4ff0-aed9-563c51eaca96" providerId="ADAL" clId="{EAB71D2C-E771-4BD2-8A2A-02C8445D694E}" dt="2023-10-09T13:10:40.786" v="653" actId="1076"/>
          <ac:picMkLst>
            <pc:docMk/>
            <pc:sldMk cId="2886464972" sldId="494"/>
            <ac:picMk id="4" creationId="{BD599494-23C0-AE74-E10E-638197CA7E0F}"/>
          </ac:picMkLst>
        </pc:picChg>
      </pc:sldChg>
      <pc:sldChg chg="modSp mod">
        <pc:chgData name="NÝDRLE Pavel Ing." userId="d844defc-2987-4ff0-aed9-563c51eaca96" providerId="ADAL" clId="{EAB71D2C-E771-4BD2-8A2A-02C8445D694E}" dt="2023-10-09T10:44:37.455" v="181" actId="5793"/>
        <pc:sldMkLst>
          <pc:docMk/>
          <pc:sldMk cId="2942908353" sldId="495"/>
        </pc:sldMkLst>
        <pc:spChg chg="mod">
          <ac:chgData name="NÝDRLE Pavel Ing." userId="d844defc-2987-4ff0-aed9-563c51eaca96" providerId="ADAL" clId="{EAB71D2C-E771-4BD2-8A2A-02C8445D694E}" dt="2023-10-09T10:29:40.189" v="125" actId="6549"/>
          <ac:spMkLst>
            <pc:docMk/>
            <pc:sldMk cId="2942908353" sldId="495"/>
            <ac:spMk id="3" creationId="{00000000-0000-0000-0000-000000000000}"/>
          </ac:spMkLst>
        </pc:spChg>
        <pc:spChg chg="mod">
          <ac:chgData name="NÝDRLE Pavel Ing." userId="d844defc-2987-4ff0-aed9-563c51eaca96" providerId="ADAL" clId="{EAB71D2C-E771-4BD2-8A2A-02C8445D694E}" dt="2023-10-09T10:44:37.455" v="181" actId="5793"/>
          <ac:spMkLst>
            <pc:docMk/>
            <pc:sldMk cId="2942908353" sldId="495"/>
            <ac:spMk id="6" creationId="{93BAEEBE-9D58-96B4-3A56-8261959FDB20}"/>
          </ac:spMkLst>
        </pc:spChg>
      </pc:sldChg>
      <pc:sldChg chg="addSp delSp modSp mod delCm">
        <pc:chgData name="NÝDRLE Pavel Ing." userId="d844defc-2987-4ff0-aed9-563c51eaca96" providerId="ADAL" clId="{EAB71D2C-E771-4BD2-8A2A-02C8445D694E}" dt="2023-10-09T12:28:22.883" v="273" actId="1592"/>
        <pc:sldMkLst>
          <pc:docMk/>
          <pc:sldMk cId="1683286572" sldId="496"/>
        </pc:sldMkLst>
        <pc:picChg chg="add mod">
          <ac:chgData name="NÝDRLE Pavel Ing." userId="d844defc-2987-4ff0-aed9-563c51eaca96" providerId="ADAL" clId="{EAB71D2C-E771-4BD2-8A2A-02C8445D694E}" dt="2023-10-09T12:28:11.970" v="272" actId="1076"/>
          <ac:picMkLst>
            <pc:docMk/>
            <pc:sldMk cId="1683286572" sldId="496"/>
            <ac:picMk id="4" creationId="{7D981942-F705-E164-8855-7ECA60556314}"/>
          </ac:picMkLst>
        </pc:picChg>
        <pc:picChg chg="del">
          <ac:chgData name="NÝDRLE Pavel Ing." userId="d844defc-2987-4ff0-aed9-563c51eaca96" providerId="ADAL" clId="{EAB71D2C-E771-4BD2-8A2A-02C8445D694E}" dt="2023-10-09T12:28:03.619" v="270" actId="478"/>
          <ac:picMkLst>
            <pc:docMk/>
            <pc:sldMk cId="1683286572" sldId="496"/>
            <ac:picMk id="5" creationId="{67A90DFA-D60A-3762-B172-2FE7BC4DE34F}"/>
          </ac:picMkLst>
        </pc:picChg>
      </pc:sldChg>
      <pc:sldChg chg="modSp mod">
        <pc:chgData name="NÝDRLE Pavel Ing." userId="d844defc-2987-4ff0-aed9-563c51eaca96" providerId="ADAL" clId="{EAB71D2C-E771-4BD2-8A2A-02C8445D694E}" dt="2023-10-09T12:36:20.393" v="463" actId="6549"/>
        <pc:sldMkLst>
          <pc:docMk/>
          <pc:sldMk cId="2308982349" sldId="497"/>
        </pc:sldMkLst>
        <pc:spChg chg="mod">
          <ac:chgData name="NÝDRLE Pavel Ing." userId="d844defc-2987-4ff0-aed9-563c51eaca96" providerId="ADAL" clId="{EAB71D2C-E771-4BD2-8A2A-02C8445D694E}" dt="2023-10-09T12:36:20.393" v="463" actId="6549"/>
          <ac:spMkLst>
            <pc:docMk/>
            <pc:sldMk cId="2308982349" sldId="497"/>
            <ac:spMk id="6" creationId="{93BAEEBE-9D58-96B4-3A56-8261959FDB20}"/>
          </ac:spMkLst>
        </pc:spChg>
      </pc:sldChg>
      <pc:sldChg chg="modSp mod delCm">
        <pc:chgData name="NÝDRLE Pavel Ing." userId="d844defc-2987-4ff0-aed9-563c51eaca96" providerId="ADAL" clId="{EAB71D2C-E771-4BD2-8A2A-02C8445D694E}" dt="2023-10-09T10:48:37.843" v="269" actId="1592"/>
        <pc:sldMkLst>
          <pc:docMk/>
          <pc:sldMk cId="4073819290" sldId="498"/>
        </pc:sldMkLst>
        <pc:spChg chg="mod">
          <ac:chgData name="NÝDRLE Pavel Ing." userId="d844defc-2987-4ff0-aed9-563c51eaca96" providerId="ADAL" clId="{EAB71D2C-E771-4BD2-8A2A-02C8445D694E}" dt="2023-10-09T10:48:22.554" v="267" actId="6549"/>
          <ac:spMkLst>
            <pc:docMk/>
            <pc:sldMk cId="4073819290" sldId="498"/>
            <ac:spMk id="3" creationId="{00000000-0000-0000-0000-000000000000}"/>
          </ac:spMkLst>
        </pc:spChg>
        <pc:spChg chg="mod">
          <ac:chgData name="NÝDRLE Pavel Ing." userId="d844defc-2987-4ff0-aed9-563c51eaca96" providerId="ADAL" clId="{EAB71D2C-E771-4BD2-8A2A-02C8445D694E}" dt="2023-10-09T10:48:28.913" v="268" actId="1076"/>
          <ac:spMkLst>
            <pc:docMk/>
            <pc:sldMk cId="4073819290" sldId="498"/>
            <ac:spMk id="6" creationId="{93BAEEBE-9D58-96B4-3A56-8261959FDB20}"/>
          </ac:spMkLst>
        </pc:spChg>
      </pc:sldChg>
      <pc:sldChg chg="addSp delSp modSp mod delCm">
        <pc:chgData name="NÝDRLE Pavel Ing." userId="d844defc-2987-4ff0-aed9-563c51eaca96" providerId="ADAL" clId="{EAB71D2C-E771-4BD2-8A2A-02C8445D694E}" dt="2023-10-09T12:42:21.869" v="496" actId="1592"/>
        <pc:sldMkLst>
          <pc:docMk/>
          <pc:sldMk cId="1887170309" sldId="499"/>
        </pc:sldMkLst>
        <pc:spChg chg="mod">
          <ac:chgData name="NÝDRLE Pavel Ing." userId="d844defc-2987-4ff0-aed9-563c51eaca96" providerId="ADAL" clId="{EAB71D2C-E771-4BD2-8A2A-02C8445D694E}" dt="2023-10-09T12:42:19.092" v="495" actId="6549"/>
          <ac:spMkLst>
            <pc:docMk/>
            <pc:sldMk cId="1887170309" sldId="499"/>
            <ac:spMk id="3" creationId="{00000000-0000-0000-0000-000000000000}"/>
          </ac:spMkLst>
        </pc:spChg>
        <pc:spChg chg="del">
          <ac:chgData name="NÝDRLE Pavel Ing." userId="d844defc-2987-4ff0-aed9-563c51eaca96" providerId="ADAL" clId="{EAB71D2C-E771-4BD2-8A2A-02C8445D694E}" dt="2023-10-09T12:40:34.869" v="479" actId="478"/>
          <ac:spMkLst>
            <pc:docMk/>
            <pc:sldMk cId="1887170309" sldId="499"/>
            <ac:spMk id="6" creationId="{93BAEEBE-9D58-96B4-3A56-8261959FDB20}"/>
          </ac:spMkLst>
        </pc:spChg>
        <pc:picChg chg="add mod">
          <ac:chgData name="NÝDRLE Pavel Ing." userId="d844defc-2987-4ff0-aed9-563c51eaca96" providerId="ADAL" clId="{EAB71D2C-E771-4BD2-8A2A-02C8445D694E}" dt="2023-10-09T12:40:28.042" v="478" actId="14100"/>
          <ac:picMkLst>
            <pc:docMk/>
            <pc:sldMk cId="1887170309" sldId="499"/>
            <ac:picMk id="4" creationId="{EA050B8D-8654-C910-121B-923943B6A710}"/>
          </ac:picMkLst>
        </pc:picChg>
        <pc:picChg chg="del">
          <ac:chgData name="NÝDRLE Pavel Ing." userId="d844defc-2987-4ff0-aed9-563c51eaca96" providerId="ADAL" clId="{EAB71D2C-E771-4BD2-8A2A-02C8445D694E}" dt="2023-10-09T12:39:20.076" v="464" actId="478"/>
          <ac:picMkLst>
            <pc:docMk/>
            <pc:sldMk cId="1887170309" sldId="499"/>
            <ac:picMk id="7" creationId="{F9818868-4C52-B873-2ED9-77BD64979EEE}"/>
          </ac:picMkLst>
        </pc:picChg>
      </pc:sldChg>
      <pc:sldChg chg="modSp mod addCm modCm modNotesTx">
        <pc:chgData name="NÝDRLE Pavel Ing." userId="d844defc-2987-4ff0-aed9-563c51eaca96" providerId="ADAL" clId="{EAB71D2C-E771-4BD2-8A2A-02C8445D694E}" dt="2023-10-09T12:57:12.814" v="572"/>
        <pc:sldMkLst>
          <pc:docMk/>
          <pc:sldMk cId="3088775878" sldId="500"/>
        </pc:sldMkLst>
        <pc:spChg chg="mod">
          <ac:chgData name="NÝDRLE Pavel Ing." userId="d844defc-2987-4ff0-aed9-563c51eaca96" providerId="ADAL" clId="{EAB71D2C-E771-4BD2-8A2A-02C8445D694E}" dt="2023-10-09T12:56:57.845" v="570" actId="207"/>
          <ac:spMkLst>
            <pc:docMk/>
            <pc:sldMk cId="3088775878" sldId="500"/>
            <ac:spMk id="6" creationId="{93BAEEBE-9D58-96B4-3A56-8261959FDB20}"/>
          </ac:spMkLst>
        </pc:spChg>
      </pc:sldChg>
      <pc:sldChg chg="modSp mod delCm">
        <pc:chgData name="NÝDRLE Pavel Ing." userId="d844defc-2987-4ff0-aed9-563c51eaca96" providerId="ADAL" clId="{EAB71D2C-E771-4BD2-8A2A-02C8445D694E}" dt="2023-10-09T13:37:22.283" v="748" actId="20577"/>
        <pc:sldMkLst>
          <pc:docMk/>
          <pc:sldMk cId="1269939556" sldId="503"/>
        </pc:sldMkLst>
        <pc:spChg chg="mod">
          <ac:chgData name="NÝDRLE Pavel Ing." userId="d844defc-2987-4ff0-aed9-563c51eaca96" providerId="ADAL" clId="{EAB71D2C-E771-4BD2-8A2A-02C8445D694E}" dt="2023-10-09T13:37:22.283" v="748" actId="20577"/>
          <ac:spMkLst>
            <pc:docMk/>
            <pc:sldMk cId="1269939556" sldId="503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EAB71D2C-E771-4BD2-8A2A-02C8445D694E}" dt="2023-10-09T13:39:34.374" v="764" actId="207"/>
        <pc:sldMkLst>
          <pc:docMk/>
          <pc:sldMk cId="459612296" sldId="504"/>
        </pc:sldMkLst>
        <pc:spChg chg="mod">
          <ac:chgData name="NÝDRLE Pavel Ing." userId="d844defc-2987-4ff0-aed9-563c51eaca96" providerId="ADAL" clId="{EAB71D2C-E771-4BD2-8A2A-02C8445D694E}" dt="2023-10-09T13:39:34.374" v="764" actId="207"/>
          <ac:spMkLst>
            <pc:docMk/>
            <pc:sldMk cId="459612296" sldId="504"/>
            <ac:spMk id="5" creationId="{15365052-7EAB-35B9-5732-455F3E288077}"/>
          </ac:spMkLst>
        </pc:spChg>
      </pc:sldChg>
      <pc:sldChg chg="addSp modSp mod">
        <pc:chgData name="NÝDRLE Pavel Ing." userId="d844defc-2987-4ff0-aed9-563c51eaca96" providerId="ADAL" clId="{EAB71D2C-E771-4BD2-8A2A-02C8445D694E}" dt="2023-10-09T14:44:45.277" v="884" actId="1076"/>
        <pc:sldMkLst>
          <pc:docMk/>
          <pc:sldMk cId="434582839" sldId="538"/>
        </pc:sldMkLst>
        <pc:spChg chg="add mod">
          <ac:chgData name="NÝDRLE Pavel Ing." userId="d844defc-2987-4ff0-aed9-563c51eaca96" providerId="ADAL" clId="{EAB71D2C-E771-4BD2-8A2A-02C8445D694E}" dt="2023-10-09T14:44:45.277" v="884" actId="1076"/>
          <ac:spMkLst>
            <pc:docMk/>
            <pc:sldMk cId="434582839" sldId="538"/>
            <ac:spMk id="6" creationId="{731D8CD6-B733-BC56-D473-9C0C19D233AE}"/>
          </ac:spMkLst>
        </pc:spChg>
      </pc:sldChg>
      <pc:sldChg chg="modSp mod">
        <pc:chgData name="NÝDRLE Pavel Ing." userId="d844defc-2987-4ff0-aed9-563c51eaca96" providerId="ADAL" clId="{EAB71D2C-E771-4BD2-8A2A-02C8445D694E}" dt="2023-10-09T13:50:30.408" v="845" actId="115"/>
        <pc:sldMkLst>
          <pc:docMk/>
          <pc:sldMk cId="0" sldId="594"/>
        </pc:sldMkLst>
        <pc:spChg chg="mod">
          <ac:chgData name="NÝDRLE Pavel Ing." userId="d844defc-2987-4ff0-aed9-563c51eaca96" providerId="ADAL" clId="{EAB71D2C-E771-4BD2-8A2A-02C8445D694E}" dt="2023-10-09T13:47:55.376" v="765" actId="1076"/>
          <ac:spMkLst>
            <pc:docMk/>
            <pc:sldMk cId="0" sldId="594"/>
            <ac:spMk id="37923" creationId="{00000000-0000-0000-0000-000000000000}"/>
          </ac:spMkLst>
        </pc:spChg>
        <pc:spChg chg="mod">
          <ac:chgData name="NÝDRLE Pavel Ing." userId="d844defc-2987-4ff0-aed9-563c51eaca96" providerId="ADAL" clId="{EAB71D2C-E771-4BD2-8A2A-02C8445D694E}" dt="2023-10-09T13:50:30.408" v="845" actId="115"/>
          <ac:spMkLst>
            <pc:docMk/>
            <pc:sldMk cId="0" sldId="594"/>
            <ac:spMk id="37929" creationId="{00000000-0000-0000-0000-000000000000}"/>
          </ac:spMkLst>
        </pc:spChg>
      </pc:sldChg>
      <pc:sldChg chg="modSp mod">
        <pc:chgData name="NÝDRLE Pavel Ing." userId="d844defc-2987-4ff0-aed9-563c51eaca96" providerId="ADAL" clId="{EAB71D2C-E771-4BD2-8A2A-02C8445D694E}" dt="2023-10-09T13:51:00.925" v="851" actId="20577"/>
        <pc:sldMkLst>
          <pc:docMk/>
          <pc:sldMk cId="0" sldId="595"/>
        </pc:sldMkLst>
        <pc:spChg chg="mod">
          <ac:chgData name="NÝDRLE Pavel Ing." userId="d844defc-2987-4ff0-aed9-563c51eaca96" providerId="ADAL" clId="{EAB71D2C-E771-4BD2-8A2A-02C8445D694E}" dt="2023-10-09T13:51:00.925" v="851" actId="20577"/>
          <ac:spMkLst>
            <pc:docMk/>
            <pc:sldMk cId="0" sldId="595"/>
            <ac:spMk id="38915" creationId="{00000000-0000-0000-0000-000000000000}"/>
          </ac:spMkLst>
        </pc:spChg>
      </pc:sldChg>
      <pc:sldChg chg="addSp delSp modSp mod delCm">
        <pc:chgData name="NÝDRLE Pavel Ing." userId="d844defc-2987-4ff0-aed9-563c51eaca96" providerId="ADAL" clId="{EAB71D2C-E771-4BD2-8A2A-02C8445D694E}" dt="2023-10-09T14:48:49.538" v="974" actId="20577"/>
        <pc:sldMkLst>
          <pc:docMk/>
          <pc:sldMk cId="3060269591" sldId="603"/>
        </pc:sldMkLst>
        <pc:spChg chg="mod">
          <ac:chgData name="NÝDRLE Pavel Ing." userId="d844defc-2987-4ff0-aed9-563c51eaca96" providerId="ADAL" clId="{EAB71D2C-E771-4BD2-8A2A-02C8445D694E}" dt="2023-10-09T14:47:10.025" v="886" actId="1076"/>
          <ac:spMkLst>
            <pc:docMk/>
            <pc:sldMk cId="3060269591" sldId="603"/>
            <ac:spMk id="3" creationId="{00000000-0000-0000-0000-000000000000}"/>
          </ac:spMkLst>
        </pc:spChg>
        <pc:spChg chg="add mod">
          <ac:chgData name="NÝDRLE Pavel Ing." userId="d844defc-2987-4ff0-aed9-563c51eaca96" providerId="ADAL" clId="{EAB71D2C-E771-4BD2-8A2A-02C8445D694E}" dt="2023-10-09T14:48:49.538" v="974" actId="20577"/>
          <ac:spMkLst>
            <pc:docMk/>
            <pc:sldMk cId="3060269591" sldId="603"/>
            <ac:spMk id="7" creationId="{C465E289-359B-3D56-9D93-5578E8E9DF22}"/>
          </ac:spMkLst>
        </pc:spChg>
        <pc:picChg chg="add">
          <ac:chgData name="NÝDRLE Pavel Ing." userId="d844defc-2987-4ff0-aed9-563c51eaca96" providerId="ADAL" clId="{EAB71D2C-E771-4BD2-8A2A-02C8445D694E}" dt="2023-10-09T13:56:10.337" v="853"/>
          <ac:picMkLst>
            <pc:docMk/>
            <pc:sldMk cId="3060269591" sldId="603"/>
            <ac:picMk id="4" creationId="{DA1EB780-D5A0-3DF1-FA41-0C423D31E5B0}"/>
          </ac:picMkLst>
        </pc:picChg>
        <pc:picChg chg="del">
          <ac:chgData name="NÝDRLE Pavel Ing." userId="d844defc-2987-4ff0-aed9-563c51eaca96" providerId="ADAL" clId="{EAB71D2C-E771-4BD2-8A2A-02C8445D694E}" dt="2023-10-09T13:56:07.965" v="852" actId="478"/>
          <ac:picMkLst>
            <pc:docMk/>
            <pc:sldMk cId="3060269591" sldId="603"/>
            <ac:picMk id="6" creationId="{0DCBDC07-0F61-2A10-7905-1B89B2AAD971}"/>
          </ac:picMkLst>
        </pc:picChg>
      </pc:sldChg>
      <pc:sldChg chg="addSp delSp modSp mod delCm">
        <pc:chgData name="NÝDRLE Pavel Ing." userId="d844defc-2987-4ff0-aed9-563c51eaca96" providerId="ADAL" clId="{EAB71D2C-E771-4BD2-8A2A-02C8445D694E}" dt="2023-10-09T14:38:34.802" v="865" actId="1592"/>
        <pc:sldMkLst>
          <pc:docMk/>
          <pc:sldMk cId="2265642444" sldId="604"/>
        </pc:sldMkLst>
        <pc:picChg chg="add mod">
          <ac:chgData name="NÝDRLE Pavel Ing." userId="d844defc-2987-4ff0-aed9-563c51eaca96" providerId="ADAL" clId="{EAB71D2C-E771-4BD2-8A2A-02C8445D694E}" dt="2023-10-09T14:38:30.670" v="864" actId="1076"/>
          <ac:picMkLst>
            <pc:docMk/>
            <pc:sldMk cId="2265642444" sldId="604"/>
            <ac:picMk id="5" creationId="{009F1918-6E1A-1925-5851-02F65E1F394C}"/>
          </ac:picMkLst>
        </pc:picChg>
        <pc:picChg chg="del">
          <ac:chgData name="NÝDRLE Pavel Ing." userId="d844defc-2987-4ff0-aed9-563c51eaca96" providerId="ADAL" clId="{EAB71D2C-E771-4BD2-8A2A-02C8445D694E}" dt="2023-10-09T14:38:09.402" v="859" actId="478"/>
          <ac:picMkLst>
            <pc:docMk/>
            <pc:sldMk cId="2265642444" sldId="604"/>
            <ac:picMk id="6" creationId="{12116958-6D18-5326-8074-F06E446B6313}"/>
          </ac:picMkLst>
        </pc:picChg>
      </pc:sldChg>
      <pc:sldChg chg="modSp mod">
        <pc:chgData name="NÝDRLE Pavel Ing." userId="d844defc-2987-4ff0-aed9-563c51eaca96" providerId="ADAL" clId="{EAB71D2C-E771-4BD2-8A2A-02C8445D694E}" dt="2023-10-09T14:43:25.736" v="875" actId="947"/>
        <pc:sldMkLst>
          <pc:docMk/>
          <pc:sldMk cId="4045815437" sldId="606"/>
        </pc:sldMkLst>
        <pc:spChg chg="mod">
          <ac:chgData name="NÝDRLE Pavel Ing." userId="d844defc-2987-4ff0-aed9-563c51eaca96" providerId="ADAL" clId="{EAB71D2C-E771-4BD2-8A2A-02C8445D694E}" dt="2023-10-09T14:43:25.736" v="875" actId="947"/>
          <ac:spMkLst>
            <pc:docMk/>
            <pc:sldMk cId="4045815437" sldId="606"/>
            <ac:spMk id="4" creationId="{97F31294-4385-8CAD-24C2-B9F18E62EBC3}"/>
          </ac:spMkLst>
        </pc:spChg>
      </pc:sldChg>
      <pc:sldChg chg="delSp modSp add mod">
        <pc:chgData name="NÝDRLE Pavel Ing." userId="d844defc-2987-4ff0-aed9-563c51eaca96" providerId="ADAL" clId="{EAB71D2C-E771-4BD2-8A2A-02C8445D694E}" dt="2023-10-09T10:44:18.103" v="179" actId="20577"/>
        <pc:sldMkLst>
          <pc:docMk/>
          <pc:sldMk cId="1530571685" sldId="607"/>
        </pc:sldMkLst>
        <pc:spChg chg="mod">
          <ac:chgData name="NÝDRLE Pavel Ing." userId="d844defc-2987-4ff0-aed9-563c51eaca96" providerId="ADAL" clId="{EAB71D2C-E771-4BD2-8A2A-02C8445D694E}" dt="2023-10-09T10:29:33.687" v="123" actId="6549"/>
          <ac:spMkLst>
            <pc:docMk/>
            <pc:sldMk cId="1530571685" sldId="607"/>
            <ac:spMk id="3" creationId="{00000000-0000-0000-0000-000000000000}"/>
          </ac:spMkLst>
        </pc:spChg>
        <pc:spChg chg="mod">
          <ac:chgData name="NÝDRLE Pavel Ing." userId="d844defc-2987-4ff0-aed9-563c51eaca96" providerId="ADAL" clId="{EAB71D2C-E771-4BD2-8A2A-02C8445D694E}" dt="2023-10-09T10:44:18.103" v="179" actId="20577"/>
          <ac:spMkLst>
            <pc:docMk/>
            <pc:sldMk cId="1530571685" sldId="607"/>
            <ac:spMk id="5" creationId="{380EF993-7323-6248-ED6C-AD25238073D7}"/>
          </ac:spMkLst>
        </pc:spChg>
        <pc:spChg chg="del">
          <ac:chgData name="NÝDRLE Pavel Ing." userId="d844defc-2987-4ff0-aed9-563c51eaca96" providerId="ADAL" clId="{EAB71D2C-E771-4BD2-8A2A-02C8445D694E}" dt="2023-10-09T10:28:33.880" v="114" actId="478"/>
          <ac:spMkLst>
            <pc:docMk/>
            <pc:sldMk cId="1530571685" sldId="607"/>
            <ac:spMk id="6" creationId="{93BAEEBE-9D58-96B4-3A56-8261959FDB20}"/>
          </ac:spMkLst>
        </pc:spChg>
      </pc:sldChg>
      <pc:sldChg chg="addSp delSp modSp add mod">
        <pc:chgData name="NÝDRLE Pavel Ing." userId="d844defc-2987-4ff0-aed9-563c51eaca96" providerId="ADAL" clId="{EAB71D2C-E771-4BD2-8A2A-02C8445D694E}" dt="2023-10-09T13:13:40.441" v="662" actId="1076"/>
        <pc:sldMkLst>
          <pc:docMk/>
          <pc:sldMk cId="1380936461" sldId="608"/>
        </pc:sldMkLst>
        <pc:picChg chg="del">
          <ac:chgData name="NÝDRLE Pavel Ing." userId="d844defc-2987-4ff0-aed9-563c51eaca96" providerId="ADAL" clId="{EAB71D2C-E771-4BD2-8A2A-02C8445D694E}" dt="2023-10-09T13:13:32.619" v="659" actId="478"/>
          <ac:picMkLst>
            <pc:docMk/>
            <pc:sldMk cId="1380936461" sldId="608"/>
            <ac:picMk id="4" creationId="{BD599494-23C0-AE74-E10E-638197CA7E0F}"/>
          </ac:picMkLst>
        </pc:picChg>
        <pc:picChg chg="add del mod">
          <ac:chgData name="NÝDRLE Pavel Ing." userId="d844defc-2987-4ff0-aed9-563c51eaca96" providerId="ADAL" clId="{EAB71D2C-E771-4BD2-8A2A-02C8445D694E}" dt="2023-10-09T13:13:31.371" v="658" actId="22"/>
          <ac:picMkLst>
            <pc:docMk/>
            <pc:sldMk cId="1380936461" sldId="608"/>
            <ac:picMk id="5" creationId="{06552E6C-C411-C4E4-C97A-934A8FC86A21}"/>
          </ac:picMkLst>
        </pc:picChg>
        <pc:picChg chg="add mod">
          <ac:chgData name="NÝDRLE Pavel Ing." userId="d844defc-2987-4ff0-aed9-563c51eaca96" providerId="ADAL" clId="{EAB71D2C-E771-4BD2-8A2A-02C8445D694E}" dt="2023-10-09T13:13:40.441" v="662" actId="1076"/>
          <ac:picMkLst>
            <pc:docMk/>
            <pc:sldMk cId="1380936461" sldId="608"/>
            <ac:picMk id="8" creationId="{33C0A656-22C3-F0A8-E1D3-BD92B7BF5A3C}"/>
          </ac:picMkLst>
        </pc:picChg>
      </pc:sldChg>
      <pc:sldChg chg="addSp delSp modSp add mod">
        <pc:chgData name="NÝDRLE Pavel Ing." userId="d844defc-2987-4ff0-aed9-563c51eaca96" providerId="ADAL" clId="{EAB71D2C-E771-4BD2-8A2A-02C8445D694E}" dt="2023-10-09T14:49:17.328" v="980" actId="14100"/>
        <pc:sldMkLst>
          <pc:docMk/>
          <pc:sldMk cId="3071994590" sldId="609"/>
        </pc:sldMkLst>
        <pc:spChg chg="add mod">
          <ac:chgData name="NÝDRLE Pavel Ing." userId="d844defc-2987-4ff0-aed9-563c51eaca96" providerId="ADAL" clId="{EAB71D2C-E771-4BD2-8A2A-02C8445D694E}" dt="2023-10-09T14:49:17.328" v="980" actId="14100"/>
          <ac:spMkLst>
            <pc:docMk/>
            <pc:sldMk cId="3071994590" sldId="609"/>
            <ac:spMk id="7" creationId="{095A0156-2D8A-0344-8A1D-2894089DF813}"/>
          </ac:spMkLst>
        </pc:spChg>
        <pc:picChg chg="del">
          <ac:chgData name="NÝDRLE Pavel Ing." userId="d844defc-2987-4ff0-aed9-563c51eaca96" providerId="ADAL" clId="{EAB71D2C-E771-4BD2-8A2A-02C8445D694E}" dt="2023-10-09T13:59:21.676" v="855" actId="478"/>
          <ac:picMkLst>
            <pc:docMk/>
            <pc:sldMk cId="3071994590" sldId="609"/>
            <ac:picMk id="4" creationId="{DA1EB780-D5A0-3DF1-FA41-0C423D31E5B0}"/>
          </ac:picMkLst>
        </pc:picChg>
        <pc:picChg chg="add mod">
          <ac:chgData name="NÝDRLE Pavel Ing." userId="d844defc-2987-4ff0-aed9-563c51eaca96" providerId="ADAL" clId="{EAB71D2C-E771-4BD2-8A2A-02C8445D694E}" dt="2023-10-09T14:49:09.080" v="977" actId="1076"/>
          <ac:picMkLst>
            <pc:docMk/>
            <pc:sldMk cId="3071994590" sldId="609"/>
            <ac:picMk id="5" creationId="{5959CFFC-0E19-1B0A-6D33-28FCB6AC285F}"/>
          </ac:picMkLst>
        </pc:picChg>
      </pc:sldChg>
      <pc:sldChg chg="addSp delSp add del mod">
        <pc:chgData name="NÝDRLE Pavel Ing." userId="d844defc-2987-4ff0-aed9-563c51eaca96" providerId="ADAL" clId="{EAB71D2C-E771-4BD2-8A2A-02C8445D694E}" dt="2023-10-09T14:39:24.935" v="871" actId="2890"/>
        <pc:sldMkLst>
          <pc:docMk/>
          <pc:sldMk cId="2159695380" sldId="610"/>
        </pc:sldMkLst>
        <pc:picChg chg="add del">
          <ac:chgData name="NÝDRLE Pavel Ing." userId="d844defc-2987-4ff0-aed9-563c51eaca96" providerId="ADAL" clId="{EAB71D2C-E771-4BD2-8A2A-02C8445D694E}" dt="2023-10-09T14:39:22.184" v="870" actId="478"/>
          <ac:picMkLst>
            <pc:docMk/>
            <pc:sldMk cId="2159695380" sldId="610"/>
            <ac:picMk id="5" creationId="{009F1918-6E1A-1925-5851-02F65E1F394C}"/>
          </ac:picMkLst>
        </pc:picChg>
        <pc:picChg chg="add del">
          <ac:chgData name="NÝDRLE Pavel Ing." userId="d844defc-2987-4ff0-aed9-563c51eaca96" providerId="ADAL" clId="{EAB71D2C-E771-4BD2-8A2A-02C8445D694E}" dt="2023-10-09T14:39:18.896" v="869"/>
          <ac:picMkLst>
            <pc:docMk/>
            <pc:sldMk cId="2159695380" sldId="610"/>
            <ac:picMk id="6" creationId="{9CED40FC-F68B-3BD2-8FC5-04231C67FBEF}"/>
          </ac:picMkLst>
        </pc:picChg>
      </pc:sldChg>
    </pc:docChg>
  </pc:docChgLst>
  <pc:docChgLst>
    <pc:chgData name="NÝDRLE Pavel Ing." userId="d844defc-2987-4ff0-aed9-563c51eaca96" providerId="ADAL" clId="{95232D12-5958-4167-B2CC-7D32DCAA4A9F}"/>
    <pc:docChg chg="undo redo custSel addSld delSld modSld sldOrd">
      <pc:chgData name="NÝDRLE Pavel Ing." userId="d844defc-2987-4ff0-aed9-563c51eaca96" providerId="ADAL" clId="{95232D12-5958-4167-B2CC-7D32DCAA4A9F}" dt="2023-09-12T13:07:21.395" v="521" actId="207"/>
      <pc:docMkLst>
        <pc:docMk/>
      </pc:docMkLst>
      <pc:sldChg chg="modSp mod">
        <pc:chgData name="NÝDRLE Pavel Ing." userId="d844defc-2987-4ff0-aed9-563c51eaca96" providerId="ADAL" clId="{95232D12-5958-4167-B2CC-7D32DCAA4A9F}" dt="2023-09-12T07:27:05.434" v="4" actId="20577"/>
        <pc:sldMkLst>
          <pc:docMk/>
          <pc:sldMk cId="1744019744" sldId="467"/>
        </pc:sldMkLst>
        <pc:spChg chg="mod">
          <ac:chgData name="NÝDRLE Pavel Ing." userId="d844defc-2987-4ff0-aed9-563c51eaca96" providerId="ADAL" clId="{95232D12-5958-4167-B2CC-7D32DCAA4A9F}" dt="2023-09-12T07:27:05.434" v="4" actId="20577"/>
          <ac:spMkLst>
            <pc:docMk/>
            <pc:sldMk cId="1744019744" sldId="467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0:48:26.374" v="41" actId="207"/>
        <pc:sldMkLst>
          <pc:docMk/>
          <pc:sldMk cId="1551319777" sldId="475"/>
        </pc:sldMkLst>
        <pc:spChg chg="mod">
          <ac:chgData name="NÝDRLE Pavel Ing." userId="d844defc-2987-4ff0-aed9-563c51eaca96" providerId="ADAL" clId="{95232D12-5958-4167-B2CC-7D32DCAA4A9F}" dt="2023-09-12T10:44:54.522" v="8"/>
          <ac:spMkLst>
            <pc:docMk/>
            <pc:sldMk cId="1551319777" sldId="475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0:48:26.374" v="41" actId="207"/>
          <ac:spMkLst>
            <pc:docMk/>
            <pc:sldMk cId="1551319777" sldId="475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0:50:10.253" v="60" actId="115"/>
        <pc:sldMkLst>
          <pc:docMk/>
          <pc:sldMk cId="1659041314" sldId="476"/>
        </pc:sldMkLst>
        <pc:spChg chg="mod">
          <ac:chgData name="NÝDRLE Pavel Ing." userId="d844defc-2987-4ff0-aed9-563c51eaca96" providerId="ADAL" clId="{95232D12-5958-4167-B2CC-7D32DCAA4A9F}" dt="2023-09-12T10:50:10.253" v="60" actId="115"/>
          <ac:spMkLst>
            <pc:docMk/>
            <pc:sldMk cId="1659041314" sldId="476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0:53:35.458" v="78" actId="115"/>
        <pc:sldMkLst>
          <pc:docMk/>
          <pc:sldMk cId="1505162605" sldId="477"/>
        </pc:sldMkLst>
        <pc:spChg chg="mod">
          <ac:chgData name="NÝDRLE Pavel Ing." userId="d844defc-2987-4ff0-aed9-563c51eaca96" providerId="ADAL" clId="{95232D12-5958-4167-B2CC-7D32DCAA4A9F}" dt="2023-09-12T10:53:35.458" v="78" actId="115"/>
          <ac:spMkLst>
            <pc:docMk/>
            <pc:sldMk cId="1505162605" sldId="477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0:55:45.516" v="90" actId="947"/>
        <pc:sldMkLst>
          <pc:docMk/>
          <pc:sldMk cId="2663809546" sldId="478"/>
        </pc:sldMkLst>
        <pc:spChg chg="mod">
          <ac:chgData name="NÝDRLE Pavel Ing." userId="d844defc-2987-4ff0-aed9-563c51eaca96" providerId="ADAL" clId="{95232D12-5958-4167-B2CC-7D32DCAA4A9F}" dt="2023-09-12T10:54:14.995" v="80"/>
          <ac:spMkLst>
            <pc:docMk/>
            <pc:sldMk cId="2663809546" sldId="478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0:55:45.516" v="90" actId="947"/>
          <ac:spMkLst>
            <pc:docMk/>
            <pc:sldMk cId="2663809546" sldId="478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1:12:03.728" v="122" actId="20577"/>
        <pc:sldMkLst>
          <pc:docMk/>
          <pc:sldMk cId="137832283" sldId="479"/>
        </pc:sldMkLst>
        <pc:spChg chg="mod">
          <ac:chgData name="NÝDRLE Pavel Ing." userId="d844defc-2987-4ff0-aed9-563c51eaca96" providerId="ADAL" clId="{95232D12-5958-4167-B2CC-7D32DCAA4A9F}" dt="2023-09-12T10:56:31.753" v="92"/>
          <ac:spMkLst>
            <pc:docMk/>
            <pc:sldMk cId="137832283" sldId="479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1:12:03.728" v="122" actId="20577"/>
          <ac:spMkLst>
            <pc:docMk/>
            <pc:sldMk cId="137832283" sldId="479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1:14:37.251" v="173" actId="207"/>
        <pc:sldMkLst>
          <pc:docMk/>
          <pc:sldMk cId="2368908159" sldId="480"/>
        </pc:sldMkLst>
        <pc:spChg chg="mod">
          <ac:chgData name="NÝDRLE Pavel Ing." userId="d844defc-2987-4ff0-aed9-563c51eaca96" providerId="ADAL" clId="{95232D12-5958-4167-B2CC-7D32DCAA4A9F}" dt="2023-09-12T11:12:45.377" v="124"/>
          <ac:spMkLst>
            <pc:docMk/>
            <pc:sldMk cId="2368908159" sldId="480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1:14:37.251" v="173" actId="207"/>
          <ac:spMkLst>
            <pc:docMk/>
            <pc:sldMk cId="2368908159" sldId="480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1:19:20.666" v="205" actId="11"/>
        <pc:sldMkLst>
          <pc:docMk/>
          <pc:sldMk cId="2256339074" sldId="481"/>
        </pc:sldMkLst>
        <pc:spChg chg="mod">
          <ac:chgData name="NÝDRLE Pavel Ing." userId="d844defc-2987-4ff0-aed9-563c51eaca96" providerId="ADAL" clId="{95232D12-5958-4167-B2CC-7D32DCAA4A9F}" dt="2023-09-12T11:18:09.106" v="195" actId="6549"/>
          <ac:spMkLst>
            <pc:docMk/>
            <pc:sldMk cId="2256339074" sldId="481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1:19:20.666" v="205" actId="11"/>
          <ac:spMkLst>
            <pc:docMk/>
            <pc:sldMk cId="2256339074" sldId="481"/>
            <ac:spMk id="6" creationId="{93BAEEBE-9D58-96B4-3A56-8261959FDB20}"/>
          </ac:spMkLst>
        </pc:spChg>
      </pc:sldChg>
      <pc:sldChg chg="modSp add del mod">
        <pc:chgData name="NÝDRLE Pavel Ing." userId="d844defc-2987-4ff0-aed9-563c51eaca96" providerId="ADAL" clId="{95232D12-5958-4167-B2CC-7D32DCAA4A9F}" dt="2023-09-12T11:14:23.851" v="154" actId="2696"/>
        <pc:sldMkLst>
          <pc:docMk/>
          <pc:sldMk cId="2740376883" sldId="481"/>
        </pc:sldMkLst>
        <pc:spChg chg="mod">
          <ac:chgData name="NÝDRLE Pavel Ing." userId="d844defc-2987-4ff0-aed9-563c51eaca96" providerId="ADAL" clId="{95232D12-5958-4167-B2CC-7D32DCAA4A9F}" dt="2023-09-12T11:14:18.118" v="153" actId="20577"/>
          <ac:spMkLst>
            <pc:docMk/>
            <pc:sldMk cId="2740376883" sldId="481"/>
            <ac:spMk id="6" creationId="{93BAEEBE-9D58-96B4-3A56-8261959FDB20}"/>
          </ac:spMkLst>
        </pc:spChg>
      </pc:sldChg>
      <pc:sldChg chg="addSp delSp modSp add del mod">
        <pc:chgData name="NÝDRLE Pavel Ing." userId="d844defc-2987-4ff0-aed9-563c51eaca96" providerId="ADAL" clId="{95232D12-5958-4167-B2CC-7D32DCAA4A9F}" dt="2023-09-12T11:20:34.874" v="213" actId="2696"/>
        <pc:sldMkLst>
          <pc:docMk/>
          <pc:sldMk cId="1483909902" sldId="482"/>
        </pc:sldMkLst>
        <pc:picChg chg="add del mod">
          <ac:chgData name="NÝDRLE Pavel Ing." userId="d844defc-2987-4ff0-aed9-563c51eaca96" providerId="ADAL" clId="{95232D12-5958-4167-B2CC-7D32DCAA4A9F}" dt="2023-09-12T11:20:24.488" v="212"/>
          <ac:picMkLst>
            <pc:docMk/>
            <pc:sldMk cId="1483909902" sldId="482"/>
            <ac:picMk id="4" creationId="{8E88E405-8D21-26E0-B0EC-C390C9E6C5F4}"/>
          </ac:picMkLst>
        </pc:picChg>
      </pc:sldChg>
      <pc:sldChg chg="modSp add mod">
        <pc:chgData name="NÝDRLE Pavel Ing." userId="d844defc-2987-4ff0-aed9-563c51eaca96" providerId="ADAL" clId="{95232D12-5958-4167-B2CC-7D32DCAA4A9F}" dt="2023-09-12T12:37:56.251" v="272" actId="207"/>
        <pc:sldMkLst>
          <pc:docMk/>
          <pc:sldMk cId="1629010330" sldId="482"/>
        </pc:sldMkLst>
        <pc:spChg chg="mod">
          <ac:chgData name="NÝDRLE Pavel Ing." userId="d844defc-2987-4ff0-aed9-563c51eaca96" providerId="ADAL" clId="{95232D12-5958-4167-B2CC-7D32DCAA4A9F}" dt="2023-09-12T12:37:47.112" v="268" actId="207"/>
          <ac:spMkLst>
            <pc:docMk/>
            <pc:sldMk cId="1629010330" sldId="482"/>
            <ac:spMk id="2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2:37:49.385" v="269" actId="207"/>
          <ac:spMkLst>
            <pc:docMk/>
            <pc:sldMk cId="1629010330" sldId="482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2:37:56.251" v="272" actId="207"/>
          <ac:spMkLst>
            <pc:docMk/>
            <pc:sldMk cId="1629010330" sldId="482"/>
            <ac:spMk id="6" creationId="{93BAEEBE-9D58-96B4-3A56-8261959FDB20}"/>
          </ac:spMkLst>
        </pc:spChg>
      </pc:sldChg>
      <pc:sldChg chg="modSp add del mod">
        <pc:chgData name="NÝDRLE Pavel Ing." userId="d844defc-2987-4ff0-aed9-563c51eaca96" providerId="ADAL" clId="{95232D12-5958-4167-B2CC-7D32DCAA4A9F}" dt="2023-09-12T11:18:04.255" v="191" actId="2696"/>
        <pc:sldMkLst>
          <pc:docMk/>
          <pc:sldMk cId="2775068240" sldId="482"/>
        </pc:sldMkLst>
        <pc:spChg chg="mod">
          <ac:chgData name="NÝDRLE Pavel Ing." userId="d844defc-2987-4ff0-aed9-563c51eaca96" providerId="ADAL" clId="{95232D12-5958-4167-B2CC-7D32DCAA4A9F}" dt="2023-09-12T11:17:49.114" v="190"/>
          <ac:spMkLst>
            <pc:docMk/>
            <pc:sldMk cId="2775068240" sldId="482"/>
            <ac:spMk id="3" creationId="{00000000-0000-0000-0000-000000000000}"/>
          </ac:spMkLst>
        </pc:spChg>
      </pc:sldChg>
      <pc:sldChg chg="modSp add mod ord">
        <pc:chgData name="NÝDRLE Pavel Ing." userId="d844defc-2987-4ff0-aed9-563c51eaca96" providerId="ADAL" clId="{95232D12-5958-4167-B2CC-7D32DCAA4A9F}" dt="2023-09-12T12:42:21.336" v="336" actId="5793"/>
        <pc:sldMkLst>
          <pc:docMk/>
          <pc:sldMk cId="801675316" sldId="483"/>
        </pc:sldMkLst>
        <pc:spChg chg="mod">
          <ac:chgData name="NÝDRLE Pavel Ing." userId="d844defc-2987-4ff0-aed9-563c51eaca96" providerId="ADAL" clId="{95232D12-5958-4167-B2CC-7D32DCAA4A9F}" dt="2023-09-12T12:38:49.928" v="277"/>
          <ac:spMkLst>
            <pc:docMk/>
            <pc:sldMk cId="801675316" sldId="483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2:42:21.336" v="336" actId="5793"/>
          <ac:spMkLst>
            <pc:docMk/>
            <pc:sldMk cId="801675316" sldId="483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2:45:37.201" v="364" actId="20577"/>
        <pc:sldMkLst>
          <pc:docMk/>
          <pc:sldMk cId="3857036903" sldId="484"/>
        </pc:sldMkLst>
        <pc:spChg chg="mod">
          <ac:chgData name="NÝDRLE Pavel Ing." userId="d844defc-2987-4ff0-aed9-563c51eaca96" providerId="ADAL" clId="{95232D12-5958-4167-B2CC-7D32DCAA4A9F}" dt="2023-09-12T12:45:37.201" v="364" actId="20577"/>
          <ac:spMkLst>
            <pc:docMk/>
            <pc:sldMk cId="3857036903" sldId="484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2:45:06.307" v="360" actId="115"/>
          <ac:spMkLst>
            <pc:docMk/>
            <pc:sldMk cId="3857036903" sldId="484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2:48:18.356" v="383" actId="6549"/>
        <pc:sldMkLst>
          <pc:docMk/>
          <pc:sldMk cId="3306397353" sldId="485"/>
        </pc:sldMkLst>
        <pc:spChg chg="mod">
          <ac:chgData name="NÝDRLE Pavel Ing." userId="d844defc-2987-4ff0-aed9-563c51eaca96" providerId="ADAL" clId="{95232D12-5958-4167-B2CC-7D32DCAA4A9F}" dt="2023-09-12T12:48:18.356" v="383" actId="6549"/>
          <ac:spMkLst>
            <pc:docMk/>
            <pc:sldMk cId="3306397353" sldId="485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2:46:57.333" v="379" actId="11"/>
          <ac:spMkLst>
            <pc:docMk/>
            <pc:sldMk cId="3306397353" sldId="485"/>
            <ac:spMk id="6" creationId="{93BAEEBE-9D58-96B4-3A56-8261959FDB20}"/>
          </ac:spMkLst>
        </pc:spChg>
      </pc:sldChg>
      <pc:sldChg chg="add del">
        <pc:chgData name="NÝDRLE Pavel Ing." userId="d844defc-2987-4ff0-aed9-563c51eaca96" providerId="ADAL" clId="{95232D12-5958-4167-B2CC-7D32DCAA4A9F}" dt="2023-09-12T12:48:10.447" v="381" actId="2696"/>
        <pc:sldMkLst>
          <pc:docMk/>
          <pc:sldMk cId="1728465150" sldId="486"/>
        </pc:sldMkLst>
      </pc:sldChg>
      <pc:sldChg chg="modSp add mod">
        <pc:chgData name="NÝDRLE Pavel Ing." userId="d844defc-2987-4ff0-aed9-563c51eaca96" providerId="ADAL" clId="{95232D12-5958-4167-B2CC-7D32DCAA4A9F}" dt="2023-09-12T12:51:57.369" v="406" actId="207"/>
        <pc:sldMkLst>
          <pc:docMk/>
          <pc:sldMk cId="3140080198" sldId="486"/>
        </pc:sldMkLst>
        <pc:spChg chg="mod">
          <ac:chgData name="NÝDRLE Pavel Ing." userId="d844defc-2987-4ff0-aed9-563c51eaca96" providerId="ADAL" clId="{95232D12-5958-4167-B2CC-7D32DCAA4A9F}" dt="2023-09-12T12:51:57.369" v="406" actId="207"/>
          <ac:spMkLst>
            <pc:docMk/>
            <pc:sldMk cId="3140080198" sldId="486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2:50:26.102" v="398" actId="115"/>
          <ac:spMkLst>
            <pc:docMk/>
            <pc:sldMk cId="3140080198" sldId="486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2:54:20.253" v="430" actId="207"/>
        <pc:sldMkLst>
          <pc:docMk/>
          <pc:sldMk cId="2319439251" sldId="487"/>
        </pc:sldMkLst>
        <pc:spChg chg="mod">
          <ac:chgData name="NÝDRLE Pavel Ing." userId="d844defc-2987-4ff0-aed9-563c51eaca96" providerId="ADAL" clId="{95232D12-5958-4167-B2CC-7D32DCAA4A9F}" dt="2023-09-12T12:52:17.418" v="408" actId="207"/>
          <ac:spMkLst>
            <pc:docMk/>
            <pc:sldMk cId="2319439251" sldId="487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2:54:20.253" v="430" actId="207"/>
          <ac:spMkLst>
            <pc:docMk/>
            <pc:sldMk cId="2319439251" sldId="487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2:56:02.549" v="447" actId="11"/>
        <pc:sldMkLst>
          <pc:docMk/>
          <pc:sldMk cId="3229356377" sldId="488"/>
        </pc:sldMkLst>
        <pc:spChg chg="mod">
          <ac:chgData name="NÝDRLE Pavel Ing." userId="d844defc-2987-4ff0-aed9-563c51eaca96" providerId="ADAL" clId="{95232D12-5958-4167-B2CC-7D32DCAA4A9F}" dt="2023-09-12T12:56:02.549" v="447" actId="11"/>
          <ac:spMkLst>
            <pc:docMk/>
            <pc:sldMk cId="3229356377" sldId="488"/>
            <ac:spMk id="6" creationId="{93BAEEBE-9D58-96B4-3A56-8261959FDB20}"/>
          </ac:spMkLst>
        </pc:spChg>
      </pc:sldChg>
      <pc:sldChg chg="add del">
        <pc:chgData name="NÝDRLE Pavel Ing." userId="d844defc-2987-4ff0-aed9-563c51eaca96" providerId="ADAL" clId="{95232D12-5958-4167-B2CC-7D32DCAA4A9F}" dt="2023-09-12T12:57:24.395" v="449" actId="2696"/>
        <pc:sldMkLst>
          <pc:docMk/>
          <pc:sldMk cId="1866493665" sldId="489"/>
        </pc:sldMkLst>
      </pc:sldChg>
      <pc:sldChg chg="modSp add mod ord">
        <pc:chgData name="NÝDRLE Pavel Ing." userId="d844defc-2987-4ff0-aed9-563c51eaca96" providerId="ADAL" clId="{95232D12-5958-4167-B2CC-7D32DCAA4A9F}" dt="2023-09-12T13:04:47.763" v="493" actId="20577"/>
        <pc:sldMkLst>
          <pc:docMk/>
          <pc:sldMk cId="3416820250" sldId="489"/>
        </pc:sldMkLst>
        <pc:spChg chg="mod">
          <ac:chgData name="NÝDRLE Pavel Ing." userId="d844defc-2987-4ff0-aed9-563c51eaca96" providerId="ADAL" clId="{95232D12-5958-4167-B2CC-7D32DCAA4A9F}" dt="2023-09-12T12:58:46.168" v="453"/>
          <ac:spMkLst>
            <pc:docMk/>
            <pc:sldMk cId="3416820250" sldId="489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3:04:47.763" v="493" actId="20577"/>
          <ac:spMkLst>
            <pc:docMk/>
            <pc:sldMk cId="3416820250" sldId="489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95232D12-5958-4167-B2CC-7D32DCAA4A9F}" dt="2023-09-12T13:07:21.395" v="521" actId="207"/>
        <pc:sldMkLst>
          <pc:docMk/>
          <pc:sldMk cId="3589746542" sldId="490"/>
        </pc:sldMkLst>
        <pc:spChg chg="mod">
          <ac:chgData name="NÝDRLE Pavel Ing." userId="d844defc-2987-4ff0-aed9-563c51eaca96" providerId="ADAL" clId="{95232D12-5958-4167-B2CC-7D32DCAA4A9F}" dt="2023-09-12T13:05:25.020" v="495"/>
          <ac:spMkLst>
            <pc:docMk/>
            <pc:sldMk cId="3589746542" sldId="490"/>
            <ac:spMk id="3" creationId="{00000000-0000-0000-0000-000000000000}"/>
          </ac:spMkLst>
        </pc:spChg>
        <pc:spChg chg="mod">
          <ac:chgData name="NÝDRLE Pavel Ing." userId="d844defc-2987-4ff0-aed9-563c51eaca96" providerId="ADAL" clId="{95232D12-5958-4167-B2CC-7D32DCAA4A9F}" dt="2023-09-12T13:07:21.395" v="521" actId="207"/>
          <ac:spMkLst>
            <pc:docMk/>
            <pc:sldMk cId="3589746542" sldId="490"/>
            <ac:spMk id="6" creationId="{93BAEEBE-9D58-96B4-3A56-8261959FDB20}"/>
          </ac:spMkLst>
        </pc:spChg>
      </pc:sldChg>
    </pc:docChg>
  </pc:docChgLst>
  <pc:docChgLst>
    <pc:chgData name="NÝDRLE Pavel Ing." userId="d844defc-2987-4ff0-aed9-563c51eaca96" providerId="ADAL" clId="{FE8EEE70-58FE-41C5-A851-9FA4A7519C28}"/>
    <pc:docChg chg="modSld">
      <pc:chgData name="NÝDRLE Pavel Ing." userId="d844defc-2987-4ff0-aed9-563c51eaca96" providerId="ADAL" clId="{FE8EEE70-58FE-41C5-A851-9FA4A7519C28}" dt="2023-09-29T09:33:14.426" v="2" actId="947"/>
      <pc:docMkLst>
        <pc:docMk/>
      </pc:docMkLst>
      <pc:sldChg chg="modSp mod">
        <pc:chgData name="NÝDRLE Pavel Ing." userId="d844defc-2987-4ff0-aed9-563c51eaca96" providerId="ADAL" clId="{FE8EEE70-58FE-41C5-A851-9FA4A7519C28}" dt="2023-09-29T09:28:07.177" v="0" actId="207"/>
        <pc:sldMkLst>
          <pc:docMk/>
          <pc:sldMk cId="3515107671" sldId="558"/>
        </pc:sldMkLst>
        <pc:spChg chg="mod">
          <ac:chgData name="NÝDRLE Pavel Ing." userId="d844defc-2987-4ff0-aed9-563c51eaca96" providerId="ADAL" clId="{FE8EEE70-58FE-41C5-A851-9FA4A7519C28}" dt="2023-09-29T09:28:07.177" v="0" actId="207"/>
          <ac:spMkLst>
            <pc:docMk/>
            <pc:sldMk cId="3515107671" sldId="558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FE8EEE70-58FE-41C5-A851-9FA4A7519C28}" dt="2023-09-29T09:33:14.426" v="2" actId="947"/>
        <pc:sldMkLst>
          <pc:docMk/>
          <pc:sldMk cId="2125477914" sldId="560"/>
        </pc:sldMkLst>
        <pc:spChg chg="mod">
          <ac:chgData name="NÝDRLE Pavel Ing." userId="d844defc-2987-4ff0-aed9-563c51eaca96" providerId="ADAL" clId="{FE8EEE70-58FE-41C5-A851-9FA4A7519C28}" dt="2023-09-29T09:33:14.426" v="2" actId="947"/>
          <ac:spMkLst>
            <pc:docMk/>
            <pc:sldMk cId="2125477914" sldId="560"/>
            <ac:spMk id="6" creationId="{9277AAB8-D246-E460-1A01-D68FA074D507}"/>
          </ac:spMkLst>
        </pc:spChg>
      </pc:sldChg>
    </pc:docChg>
  </pc:docChgLst>
  <pc:docChgLst>
    <pc:chgData name="NÝDRLE Pavel Ing." userId="d844defc-2987-4ff0-aed9-563c51eaca96" providerId="ADAL" clId="{7C9B6191-3765-450E-B136-518626FF589D}"/>
    <pc:docChg chg="undo redo custSel addSld delSld modSld sldOrd">
      <pc:chgData name="NÝDRLE Pavel Ing." userId="d844defc-2987-4ff0-aed9-563c51eaca96" providerId="ADAL" clId="{7C9B6191-3765-450E-B136-518626FF589D}" dt="2023-10-10T13:28:47.641" v="1327" actId="1592"/>
      <pc:docMkLst>
        <pc:docMk/>
      </pc:docMkLst>
      <pc:sldChg chg="modSp mod">
        <pc:chgData name="NÝDRLE Pavel Ing." userId="d844defc-2987-4ff0-aed9-563c51eaca96" providerId="ADAL" clId="{7C9B6191-3765-450E-B136-518626FF589D}" dt="2023-10-10T13:27:28.872" v="1325" actId="207"/>
        <pc:sldMkLst>
          <pc:docMk/>
          <pc:sldMk cId="0" sldId="258"/>
        </pc:sldMkLst>
        <pc:spChg chg="mod">
          <ac:chgData name="NÝDRLE Pavel Ing." userId="d844defc-2987-4ff0-aed9-563c51eaca96" providerId="ADAL" clId="{7C9B6191-3765-450E-B136-518626FF589D}" dt="2023-10-10T10:46:59.572" v="129" actId="207"/>
          <ac:spMkLst>
            <pc:docMk/>
            <pc:sldMk cId="0" sldId="258"/>
            <ac:spMk id="2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3:27:28.872" v="1325" actId="207"/>
          <ac:spMkLst>
            <pc:docMk/>
            <pc:sldMk cId="0" sldId="258"/>
            <ac:spMk id="9" creationId="{00000000-0000-0000-0000-000000000000}"/>
          </ac:spMkLst>
        </pc:spChg>
      </pc:sldChg>
      <pc:sldChg chg="modSp mod delCm">
        <pc:chgData name="NÝDRLE Pavel Ing." userId="d844defc-2987-4ff0-aed9-563c51eaca96" providerId="ADAL" clId="{7C9B6191-3765-450E-B136-518626FF589D}" dt="2023-10-10T10:46:46.306" v="126" actId="1592"/>
        <pc:sldMkLst>
          <pc:docMk/>
          <pc:sldMk cId="1192585809" sldId="334"/>
        </pc:sldMkLst>
        <pc:spChg chg="mod">
          <ac:chgData name="NÝDRLE Pavel Ing." userId="d844defc-2987-4ff0-aed9-563c51eaca96" providerId="ADAL" clId="{7C9B6191-3765-450E-B136-518626FF589D}" dt="2023-10-10T09:02:12.242" v="124" actId="20577"/>
          <ac:spMkLst>
            <pc:docMk/>
            <pc:sldMk cId="1192585809" sldId="334"/>
            <ac:spMk id="4" creationId="{848C4A4D-B415-4D12-9981-54E57F81E571}"/>
          </ac:spMkLst>
        </pc:spChg>
        <pc:spChg chg="mod">
          <ac:chgData name="NÝDRLE Pavel Ing." userId="d844defc-2987-4ff0-aed9-563c51eaca96" providerId="ADAL" clId="{7C9B6191-3765-450E-B136-518626FF589D}" dt="2023-10-10T08:43:42.252" v="8" actId="27636"/>
          <ac:spMkLst>
            <pc:docMk/>
            <pc:sldMk cId="1192585809" sldId="334"/>
            <ac:spMk id="8" creationId="{00000000-0000-0000-0000-000000000000}"/>
          </ac:spMkLst>
        </pc:spChg>
      </pc:sldChg>
      <pc:sldChg chg="modSp mod addCm delCm modCm">
        <pc:chgData name="NÝDRLE Pavel Ing." userId="d844defc-2987-4ff0-aed9-563c51eaca96" providerId="ADAL" clId="{7C9B6191-3765-450E-B136-518626FF589D}" dt="2023-10-10T13:27:07.139" v="1314"/>
        <pc:sldMkLst>
          <pc:docMk/>
          <pc:sldMk cId="3811460193" sldId="415"/>
        </pc:sldMkLst>
        <pc:spChg chg="mod">
          <ac:chgData name="NÝDRLE Pavel Ing." userId="d844defc-2987-4ff0-aed9-563c51eaca96" providerId="ADAL" clId="{7C9B6191-3765-450E-B136-518626FF589D}" dt="2023-10-10T10:47:10.401" v="131" actId="207"/>
          <ac:spMkLst>
            <pc:docMk/>
            <pc:sldMk cId="3811460193" sldId="415"/>
            <ac:spMk id="6" creationId="{93BAEEBE-9D58-96B4-3A56-8261959FDB20}"/>
          </ac:spMkLst>
        </pc:spChg>
      </pc:sldChg>
      <pc:sldChg chg="del">
        <pc:chgData name="NÝDRLE Pavel Ing." userId="d844defc-2987-4ff0-aed9-563c51eaca96" providerId="ADAL" clId="{7C9B6191-3765-450E-B136-518626FF589D}" dt="2023-10-10T12:07:54.528" v="750" actId="2696"/>
        <pc:sldMkLst>
          <pc:docMk/>
          <pc:sldMk cId="0" sldId="435"/>
        </pc:sldMkLst>
      </pc:sldChg>
      <pc:sldChg chg="del">
        <pc:chgData name="NÝDRLE Pavel Ing." userId="d844defc-2987-4ff0-aed9-563c51eaca96" providerId="ADAL" clId="{7C9B6191-3765-450E-B136-518626FF589D}" dt="2023-10-10T12:07:46.891" v="749" actId="2696"/>
        <pc:sldMkLst>
          <pc:docMk/>
          <pc:sldMk cId="0" sldId="437"/>
        </pc:sldMkLst>
      </pc:sldChg>
      <pc:sldChg chg="del">
        <pc:chgData name="NÝDRLE Pavel Ing." userId="d844defc-2987-4ff0-aed9-563c51eaca96" providerId="ADAL" clId="{7C9B6191-3765-450E-B136-518626FF589D}" dt="2023-10-10T12:07:44.220" v="748" actId="2696"/>
        <pc:sldMkLst>
          <pc:docMk/>
          <pc:sldMk cId="0" sldId="447"/>
        </pc:sldMkLst>
      </pc:sldChg>
      <pc:sldChg chg="addCm delCm">
        <pc:chgData name="NÝDRLE Pavel Ing." userId="d844defc-2987-4ff0-aed9-563c51eaca96" providerId="ADAL" clId="{7C9B6191-3765-450E-B136-518626FF589D}" dt="2023-10-10T10:46:51.527" v="128" actId="1592"/>
        <pc:sldMkLst>
          <pc:docMk/>
          <pc:sldMk cId="2227262795" sldId="466"/>
        </pc:sldMkLst>
      </pc:sldChg>
      <pc:sldChg chg="delCm">
        <pc:chgData name="NÝDRLE Pavel Ing." userId="d844defc-2987-4ff0-aed9-563c51eaca96" providerId="ADAL" clId="{7C9B6191-3765-450E-B136-518626FF589D}" dt="2023-10-10T08:50:23.334" v="92" actId="1592"/>
        <pc:sldMkLst>
          <pc:docMk/>
          <pc:sldMk cId="1744019744" sldId="467"/>
        </pc:sldMkLst>
      </pc:sldChg>
      <pc:sldChg chg="delCm">
        <pc:chgData name="NÝDRLE Pavel Ing." userId="d844defc-2987-4ff0-aed9-563c51eaca96" providerId="ADAL" clId="{7C9B6191-3765-450E-B136-518626FF589D}" dt="2023-10-10T10:49:05.130" v="154" actId="1592"/>
        <pc:sldMkLst>
          <pc:docMk/>
          <pc:sldMk cId="2148608554" sldId="469"/>
        </pc:sldMkLst>
      </pc:sldChg>
      <pc:sldChg chg="delCm">
        <pc:chgData name="NÝDRLE Pavel Ing." userId="d844defc-2987-4ff0-aed9-563c51eaca96" providerId="ADAL" clId="{7C9B6191-3765-450E-B136-518626FF589D}" dt="2023-10-10T10:51:30.028" v="242" actId="1592"/>
        <pc:sldMkLst>
          <pc:docMk/>
          <pc:sldMk cId="522507500" sldId="473"/>
        </pc:sldMkLst>
      </pc:sldChg>
      <pc:sldChg chg="modSp mod">
        <pc:chgData name="NÝDRLE Pavel Ing." userId="d844defc-2987-4ff0-aed9-563c51eaca96" providerId="ADAL" clId="{7C9B6191-3765-450E-B136-518626FF589D}" dt="2023-10-10T11:14:45.685" v="268" actId="207"/>
        <pc:sldMkLst>
          <pc:docMk/>
          <pc:sldMk cId="658445089" sldId="474"/>
        </pc:sldMkLst>
        <pc:spChg chg="mod">
          <ac:chgData name="NÝDRLE Pavel Ing." userId="d844defc-2987-4ff0-aed9-563c51eaca96" providerId="ADAL" clId="{7C9B6191-3765-450E-B136-518626FF589D}" dt="2023-10-10T11:14:45.685" v="268" actId="207"/>
          <ac:spMkLst>
            <pc:docMk/>
            <pc:sldMk cId="658445089" sldId="474"/>
            <ac:spMk id="6" creationId="{93BAEEBE-9D58-96B4-3A56-8261959FDB20}"/>
          </ac:spMkLst>
        </pc:spChg>
      </pc:sldChg>
      <pc:sldChg chg="modSp mod modNotesTx">
        <pc:chgData name="NÝDRLE Pavel Ing." userId="d844defc-2987-4ff0-aed9-563c51eaca96" providerId="ADAL" clId="{7C9B6191-3765-450E-B136-518626FF589D}" dt="2023-10-10T10:50:10.776" v="234" actId="207"/>
        <pc:sldMkLst>
          <pc:docMk/>
          <pc:sldMk cId="2308982349" sldId="497"/>
        </pc:sldMkLst>
        <pc:spChg chg="mod">
          <ac:chgData name="NÝDRLE Pavel Ing." userId="d844defc-2987-4ff0-aed9-563c51eaca96" providerId="ADAL" clId="{7C9B6191-3765-450E-B136-518626FF589D}" dt="2023-10-10T10:50:10.776" v="234" actId="207"/>
          <ac:spMkLst>
            <pc:docMk/>
            <pc:sldMk cId="2308982349" sldId="497"/>
            <ac:spMk id="6" creationId="{93BAEEBE-9D58-96B4-3A56-8261959FDB20}"/>
          </ac:spMkLst>
        </pc:spChg>
      </pc:sldChg>
      <pc:sldChg chg="modSp mod addCm delCm modCm">
        <pc:chgData name="NÝDRLE Pavel Ing." userId="d844defc-2987-4ff0-aed9-563c51eaca96" providerId="ADAL" clId="{7C9B6191-3765-450E-B136-518626FF589D}" dt="2023-10-10T10:51:17.063" v="241"/>
        <pc:sldMkLst>
          <pc:docMk/>
          <pc:sldMk cId="3088775878" sldId="500"/>
        </pc:sldMkLst>
        <pc:spChg chg="mod">
          <ac:chgData name="NÝDRLE Pavel Ing." userId="d844defc-2987-4ff0-aed9-563c51eaca96" providerId="ADAL" clId="{7C9B6191-3765-450E-B136-518626FF589D}" dt="2023-10-10T10:51:03.073" v="239" actId="6549"/>
          <ac:spMkLst>
            <pc:docMk/>
            <pc:sldMk cId="3088775878" sldId="500"/>
            <ac:spMk id="6" creationId="{93BAEEBE-9D58-96B4-3A56-8261959FDB20}"/>
          </ac:spMkLst>
        </pc:spChg>
      </pc:sldChg>
      <pc:sldChg chg="modSp mod addCm">
        <pc:chgData name="NÝDRLE Pavel Ing." userId="d844defc-2987-4ff0-aed9-563c51eaca96" providerId="ADAL" clId="{7C9B6191-3765-450E-B136-518626FF589D}" dt="2023-10-10T11:15:23.988" v="273" actId="20577"/>
        <pc:sldMkLst>
          <pc:docMk/>
          <pc:sldMk cId="1269939556" sldId="503"/>
        </pc:sldMkLst>
        <pc:spChg chg="mod">
          <ac:chgData name="NÝDRLE Pavel Ing." userId="d844defc-2987-4ff0-aed9-563c51eaca96" providerId="ADAL" clId="{7C9B6191-3765-450E-B136-518626FF589D}" dt="2023-10-10T11:15:23.988" v="273" actId="20577"/>
          <ac:spMkLst>
            <pc:docMk/>
            <pc:sldMk cId="1269939556" sldId="503"/>
            <ac:spMk id="5" creationId="{15365052-7EAB-35B9-5732-455F3E288077}"/>
          </ac:spMkLst>
        </pc:spChg>
      </pc:sldChg>
      <pc:sldChg chg="modSp mod delCm modNotesTx">
        <pc:chgData name="NÝDRLE Pavel Ing." userId="d844defc-2987-4ff0-aed9-563c51eaca96" providerId="ADAL" clId="{7C9B6191-3765-450E-B136-518626FF589D}" dt="2023-10-10T11:08:54.836" v="267" actId="1592"/>
        <pc:sldMkLst>
          <pc:docMk/>
          <pc:sldMk cId="459612296" sldId="504"/>
        </pc:sldMkLst>
        <pc:spChg chg="mod">
          <ac:chgData name="NÝDRLE Pavel Ing." userId="d844defc-2987-4ff0-aed9-563c51eaca96" providerId="ADAL" clId="{7C9B6191-3765-450E-B136-518626FF589D}" dt="2023-10-10T11:08:34.049" v="265" actId="255"/>
          <ac:spMkLst>
            <pc:docMk/>
            <pc:sldMk cId="459612296" sldId="504"/>
            <ac:spMk id="5" creationId="{15365052-7EAB-35B9-5732-455F3E288077}"/>
          </ac:spMkLst>
        </pc:spChg>
      </pc:sldChg>
      <pc:sldChg chg="addSp delSp modSp mod">
        <pc:chgData name="NÝDRLE Pavel Ing." userId="d844defc-2987-4ff0-aed9-563c51eaca96" providerId="ADAL" clId="{7C9B6191-3765-450E-B136-518626FF589D}" dt="2023-10-10T11:45:05.462" v="572" actId="22"/>
        <pc:sldMkLst>
          <pc:docMk/>
          <pc:sldMk cId="190054219" sldId="512"/>
        </pc:sldMkLst>
        <pc:spChg chg="add del mod">
          <ac:chgData name="NÝDRLE Pavel Ing." userId="d844defc-2987-4ff0-aed9-563c51eaca96" providerId="ADAL" clId="{7C9B6191-3765-450E-B136-518626FF589D}" dt="2023-10-10T11:45:05.462" v="572" actId="22"/>
          <ac:spMkLst>
            <pc:docMk/>
            <pc:sldMk cId="190054219" sldId="512"/>
            <ac:spMk id="8" creationId="{83A6E11C-8A53-6025-4B34-1138AE9F57B2}"/>
          </ac:spMkLst>
        </pc:spChg>
      </pc:sldChg>
      <pc:sldChg chg="addCm modCm">
        <pc:chgData name="NÝDRLE Pavel Ing." userId="d844defc-2987-4ff0-aed9-563c51eaca96" providerId="ADAL" clId="{7C9B6191-3765-450E-B136-518626FF589D}" dt="2023-10-10T12:05:34.473" v="744"/>
        <pc:sldMkLst>
          <pc:docMk/>
          <pc:sldMk cId="862448762" sldId="513"/>
        </pc:sldMkLst>
      </pc:sldChg>
      <pc:sldChg chg="modSp mod">
        <pc:chgData name="NÝDRLE Pavel Ing." userId="d844defc-2987-4ff0-aed9-563c51eaca96" providerId="ADAL" clId="{7C9B6191-3765-450E-B136-518626FF589D}" dt="2023-10-10T12:42:56.164" v="982" actId="6549"/>
        <pc:sldMkLst>
          <pc:docMk/>
          <pc:sldMk cId="438815488" sldId="515"/>
        </pc:sldMkLst>
        <pc:spChg chg="mod">
          <ac:chgData name="NÝDRLE Pavel Ing." userId="d844defc-2987-4ff0-aed9-563c51eaca96" providerId="ADAL" clId="{7C9B6191-3765-450E-B136-518626FF589D}" dt="2023-10-10T12:42:56.164" v="982" actId="6549"/>
          <ac:spMkLst>
            <pc:docMk/>
            <pc:sldMk cId="438815488" sldId="515"/>
            <ac:spMk id="3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2:25:38.247" v="796" actId="11"/>
          <ac:spMkLst>
            <pc:docMk/>
            <pc:sldMk cId="438815488" sldId="515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7C9B6191-3765-450E-B136-518626FF589D}" dt="2023-10-10T12:43:01.036" v="987" actId="6549"/>
        <pc:sldMkLst>
          <pc:docMk/>
          <pc:sldMk cId="993421719" sldId="517"/>
        </pc:sldMkLst>
        <pc:spChg chg="mod">
          <ac:chgData name="NÝDRLE Pavel Ing." userId="d844defc-2987-4ff0-aed9-563c51eaca96" providerId="ADAL" clId="{7C9B6191-3765-450E-B136-518626FF589D}" dt="2023-10-10T12:43:01.036" v="987" actId="6549"/>
          <ac:spMkLst>
            <pc:docMk/>
            <pc:sldMk cId="993421719" sldId="517"/>
            <ac:spMk id="3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2:29:42.171" v="845" actId="115"/>
          <ac:spMkLst>
            <pc:docMk/>
            <pc:sldMk cId="993421719" sldId="517"/>
            <ac:spMk id="5" creationId="{15365052-7EAB-35B9-5732-455F3E288077}"/>
          </ac:spMkLst>
        </pc:spChg>
      </pc:sldChg>
      <pc:sldChg chg="modSp mod addCm modCm">
        <pc:chgData name="NÝDRLE Pavel Ing." userId="d844defc-2987-4ff0-aed9-563c51eaca96" providerId="ADAL" clId="{7C9B6191-3765-450E-B136-518626FF589D}" dt="2023-10-10T12:45:43.049" v="1028" actId="207"/>
        <pc:sldMkLst>
          <pc:docMk/>
          <pc:sldMk cId="2440118988" sldId="518"/>
        </pc:sldMkLst>
        <pc:spChg chg="mod">
          <ac:chgData name="NÝDRLE Pavel Ing." userId="d844defc-2987-4ff0-aed9-563c51eaca96" providerId="ADAL" clId="{7C9B6191-3765-450E-B136-518626FF589D}" dt="2023-10-10T12:45:43.049" v="1028" actId="207"/>
          <ac:spMkLst>
            <pc:docMk/>
            <pc:sldMk cId="2440118988" sldId="518"/>
            <ac:spMk id="3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2:41:42.199" v="920" actId="11"/>
          <ac:spMkLst>
            <pc:docMk/>
            <pc:sldMk cId="2440118988" sldId="518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7C9B6191-3765-450E-B136-518626FF589D}" dt="2023-10-10T12:45:46.977" v="1029" actId="207"/>
        <pc:sldMkLst>
          <pc:docMk/>
          <pc:sldMk cId="1348023816" sldId="519"/>
        </pc:sldMkLst>
        <pc:spChg chg="mod">
          <ac:chgData name="NÝDRLE Pavel Ing." userId="d844defc-2987-4ff0-aed9-563c51eaca96" providerId="ADAL" clId="{7C9B6191-3765-450E-B136-518626FF589D}" dt="2023-10-10T12:45:46.977" v="1029" actId="207"/>
          <ac:spMkLst>
            <pc:docMk/>
            <pc:sldMk cId="1348023816" sldId="519"/>
            <ac:spMk id="3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2:44:33.138" v="1020" actId="11"/>
          <ac:spMkLst>
            <pc:docMk/>
            <pc:sldMk cId="1348023816" sldId="519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7C9B6191-3765-450E-B136-518626FF589D}" dt="2023-10-10T13:15:02.871" v="1114" actId="207"/>
        <pc:sldMkLst>
          <pc:docMk/>
          <pc:sldMk cId="2279203936" sldId="520"/>
        </pc:sldMkLst>
        <pc:spChg chg="mod">
          <ac:chgData name="NÝDRLE Pavel Ing." userId="d844defc-2987-4ff0-aed9-563c51eaca96" providerId="ADAL" clId="{7C9B6191-3765-450E-B136-518626FF589D}" dt="2023-10-10T13:15:02.871" v="1114" actId="207"/>
          <ac:spMkLst>
            <pc:docMk/>
            <pc:sldMk cId="2279203936" sldId="520"/>
            <ac:spMk id="3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3:14:49.644" v="1105" actId="20577"/>
          <ac:spMkLst>
            <pc:docMk/>
            <pc:sldMk cId="2279203936" sldId="520"/>
            <ac:spMk id="5" creationId="{15365052-7EAB-35B9-5732-455F3E288077}"/>
          </ac:spMkLst>
        </pc:spChg>
      </pc:sldChg>
      <pc:sldChg chg="modSp mod">
        <pc:chgData name="NÝDRLE Pavel Ing." userId="d844defc-2987-4ff0-aed9-563c51eaca96" providerId="ADAL" clId="{7C9B6191-3765-450E-B136-518626FF589D}" dt="2023-10-10T13:15:23.519" v="1116" actId="6549"/>
        <pc:sldMkLst>
          <pc:docMk/>
          <pc:sldMk cId="1033176912" sldId="522"/>
        </pc:sldMkLst>
        <pc:spChg chg="mod">
          <ac:chgData name="NÝDRLE Pavel Ing." userId="d844defc-2987-4ff0-aed9-563c51eaca96" providerId="ADAL" clId="{7C9B6191-3765-450E-B136-518626FF589D}" dt="2023-10-10T13:15:23.519" v="1116" actId="6549"/>
          <ac:spMkLst>
            <pc:docMk/>
            <pc:sldMk cId="1033176912" sldId="522"/>
            <ac:spMk id="5" creationId="{15365052-7EAB-35B9-5732-455F3E288077}"/>
          </ac:spMkLst>
        </pc:spChg>
      </pc:sldChg>
      <pc:sldChg chg="addCm modCm">
        <pc:chgData name="NÝDRLE Pavel Ing." userId="d844defc-2987-4ff0-aed9-563c51eaca96" providerId="ADAL" clId="{7C9B6191-3765-450E-B136-518626FF589D}" dt="2023-10-10T13:16:23.658" v="1118"/>
        <pc:sldMkLst>
          <pc:docMk/>
          <pc:sldMk cId="601775556" sldId="523"/>
        </pc:sldMkLst>
      </pc:sldChg>
      <pc:sldChg chg="modSp mod">
        <pc:chgData name="NÝDRLE Pavel Ing." userId="d844defc-2987-4ff0-aed9-563c51eaca96" providerId="ADAL" clId="{7C9B6191-3765-450E-B136-518626FF589D}" dt="2023-10-10T13:18:04.019" v="1152" actId="20577"/>
        <pc:sldMkLst>
          <pc:docMk/>
          <pc:sldMk cId="2598203833" sldId="524"/>
        </pc:sldMkLst>
        <pc:spChg chg="mod">
          <ac:chgData name="NÝDRLE Pavel Ing." userId="d844defc-2987-4ff0-aed9-563c51eaca96" providerId="ADAL" clId="{7C9B6191-3765-450E-B136-518626FF589D}" dt="2023-10-10T13:18:04.019" v="1152" actId="20577"/>
          <ac:spMkLst>
            <pc:docMk/>
            <pc:sldMk cId="2598203833" sldId="524"/>
            <ac:spMk id="5" creationId="{15365052-7EAB-35B9-5732-455F3E288077}"/>
          </ac:spMkLst>
        </pc:spChg>
      </pc:sldChg>
      <pc:sldChg chg="delCm">
        <pc:chgData name="NÝDRLE Pavel Ing." userId="d844defc-2987-4ff0-aed9-563c51eaca96" providerId="ADAL" clId="{7C9B6191-3765-450E-B136-518626FF589D}" dt="2023-10-10T13:19:24.803" v="1153" actId="1592"/>
        <pc:sldMkLst>
          <pc:docMk/>
          <pc:sldMk cId="2125466680" sldId="527"/>
        </pc:sldMkLst>
      </pc:sldChg>
      <pc:sldChg chg="modSp mod">
        <pc:chgData name="NÝDRLE Pavel Ing." userId="d844defc-2987-4ff0-aed9-563c51eaca96" providerId="ADAL" clId="{7C9B6191-3765-450E-B136-518626FF589D}" dt="2023-10-10T13:19:44.218" v="1159" actId="207"/>
        <pc:sldMkLst>
          <pc:docMk/>
          <pc:sldMk cId="3590203011" sldId="528"/>
        </pc:sldMkLst>
        <pc:spChg chg="mod">
          <ac:chgData name="NÝDRLE Pavel Ing." userId="d844defc-2987-4ff0-aed9-563c51eaca96" providerId="ADAL" clId="{7C9B6191-3765-450E-B136-518626FF589D}" dt="2023-10-10T13:19:44.218" v="1159" actId="207"/>
          <ac:spMkLst>
            <pc:docMk/>
            <pc:sldMk cId="3590203011" sldId="528"/>
            <ac:spMk id="6" creationId="{93BAEEBE-9D58-96B4-3A56-8261959FDB20}"/>
          </ac:spMkLst>
        </pc:spChg>
      </pc:sldChg>
      <pc:sldChg chg="modSp mod delCm modNotesTx">
        <pc:chgData name="NÝDRLE Pavel Ing." userId="d844defc-2987-4ff0-aed9-563c51eaca96" providerId="ADAL" clId="{7C9B6191-3765-450E-B136-518626FF589D}" dt="2023-10-10T13:24:10.095" v="1312" actId="1592"/>
        <pc:sldMkLst>
          <pc:docMk/>
          <pc:sldMk cId="3722188920" sldId="529"/>
        </pc:sldMkLst>
        <pc:spChg chg="mod">
          <ac:chgData name="NÝDRLE Pavel Ing." userId="d844defc-2987-4ff0-aed9-563c51eaca96" providerId="ADAL" clId="{7C9B6191-3765-450E-B136-518626FF589D}" dt="2023-10-10T13:20:50.853" v="1199" actId="20577"/>
          <ac:spMkLst>
            <pc:docMk/>
            <pc:sldMk cId="3722188920" sldId="529"/>
            <ac:spMk id="5" creationId="{15365052-7EAB-35B9-5732-455F3E288077}"/>
          </ac:spMkLst>
        </pc:spChg>
      </pc:sldChg>
      <pc:sldChg chg="addCm modCm">
        <pc:chgData name="NÝDRLE Pavel Ing." userId="d844defc-2987-4ff0-aed9-563c51eaca96" providerId="ADAL" clId="{7C9B6191-3765-450E-B136-518626FF589D}" dt="2023-10-10T13:21:50.876" v="1201"/>
        <pc:sldMkLst>
          <pc:docMk/>
          <pc:sldMk cId="4181168308" sldId="530"/>
        </pc:sldMkLst>
      </pc:sldChg>
      <pc:sldChg chg="modSp mod">
        <pc:chgData name="NÝDRLE Pavel Ing." userId="d844defc-2987-4ff0-aed9-563c51eaca96" providerId="ADAL" clId="{7C9B6191-3765-450E-B136-518626FF589D}" dt="2023-10-10T13:22:59.760" v="1300" actId="207"/>
        <pc:sldMkLst>
          <pc:docMk/>
          <pc:sldMk cId="3062467135" sldId="531"/>
        </pc:sldMkLst>
        <pc:spChg chg="mod">
          <ac:chgData name="NÝDRLE Pavel Ing." userId="d844defc-2987-4ff0-aed9-563c51eaca96" providerId="ADAL" clId="{7C9B6191-3765-450E-B136-518626FF589D}" dt="2023-10-10T13:22:59.760" v="1300" actId="207"/>
          <ac:spMkLst>
            <pc:docMk/>
            <pc:sldMk cId="3062467135" sldId="531"/>
            <ac:spMk id="5" creationId="{15365052-7EAB-35B9-5732-455F3E288077}"/>
          </ac:spMkLst>
        </pc:spChg>
      </pc:sldChg>
      <pc:sldChg chg="delCm modCm">
        <pc:chgData name="NÝDRLE Pavel Ing." userId="d844defc-2987-4ff0-aed9-563c51eaca96" providerId="ADAL" clId="{7C9B6191-3765-450E-B136-518626FF589D}" dt="2023-10-10T13:28:47.641" v="1327" actId="1592"/>
        <pc:sldMkLst>
          <pc:docMk/>
          <pc:sldMk cId="639894795" sldId="532"/>
        </pc:sldMkLst>
      </pc:sldChg>
      <pc:sldChg chg="ord addCm">
        <pc:chgData name="NÝDRLE Pavel Ing." userId="d844defc-2987-4ff0-aed9-563c51eaca96" providerId="ADAL" clId="{7C9B6191-3765-450E-B136-518626FF589D}" dt="2023-10-10T12:06:57.335" v="747"/>
        <pc:sldMkLst>
          <pc:docMk/>
          <pc:sldMk cId="0" sldId="594"/>
        </pc:sldMkLst>
      </pc:sldChg>
      <pc:sldChg chg="del">
        <pc:chgData name="NÝDRLE Pavel Ing." userId="d844defc-2987-4ff0-aed9-563c51eaca96" providerId="ADAL" clId="{7C9B6191-3765-450E-B136-518626FF589D}" dt="2023-10-10T11:57:50.050" v="692" actId="2696"/>
        <pc:sldMkLst>
          <pc:docMk/>
          <pc:sldMk cId="892016818" sldId="596"/>
        </pc:sldMkLst>
      </pc:sldChg>
      <pc:sldChg chg="modSp mod ord">
        <pc:chgData name="NÝDRLE Pavel Ing." userId="d844defc-2987-4ff0-aed9-563c51eaca96" providerId="ADAL" clId="{7C9B6191-3765-450E-B136-518626FF589D}" dt="2023-10-10T12:00:21.133" v="698"/>
        <pc:sldMkLst>
          <pc:docMk/>
          <pc:sldMk cId="2581801200" sldId="597"/>
        </pc:sldMkLst>
        <pc:spChg chg="mod">
          <ac:chgData name="NÝDRLE Pavel Ing." userId="d844defc-2987-4ff0-aed9-563c51eaca96" providerId="ADAL" clId="{7C9B6191-3765-450E-B136-518626FF589D}" dt="2023-10-10T12:00:21.133" v="698"/>
          <ac:spMkLst>
            <pc:docMk/>
            <pc:sldMk cId="2581801200" sldId="597"/>
            <ac:spMk id="2" creationId="{00000000-0000-0000-0000-000000000000}"/>
          </ac:spMkLst>
        </pc:spChg>
      </pc:sldChg>
      <pc:sldChg chg="addSp delSp modSp mod ord">
        <pc:chgData name="NÝDRLE Pavel Ing." userId="d844defc-2987-4ff0-aed9-563c51eaca96" providerId="ADAL" clId="{7C9B6191-3765-450E-B136-518626FF589D}" dt="2023-10-10T12:42:40.716" v="972" actId="6549"/>
        <pc:sldMkLst>
          <pc:docMk/>
          <pc:sldMk cId="136619398" sldId="598"/>
        </pc:sldMkLst>
        <pc:spChg chg="mod">
          <ac:chgData name="NÝDRLE Pavel Ing." userId="d844defc-2987-4ff0-aed9-563c51eaca96" providerId="ADAL" clId="{7C9B6191-3765-450E-B136-518626FF589D}" dt="2023-10-10T12:42:40.716" v="972" actId="6549"/>
          <ac:spMkLst>
            <pc:docMk/>
            <pc:sldMk cId="136619398" sldId="598"/>
            <ac:spMk id="3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2:03:43.265" v="739" actId="11"/>
          <ac:spMkLst>
            <pc:docMk/>
            <pc:sldMk cId="136619398" sldId="598"/>
            <ac:spMk id="5" creationId="{15365052-7EAB-35B9-5732-455F3E288077}"/>
          </ac:spMkLst>
        </pc:spChg>
        <pc:spChg chg="add del mod">
          <ac:chgData name="NÝDRLE Pavel Ing." userId="d844defc-2987-4ff0-aed9-563c51eaca96" providerId="ADAL" clId="{7C9B6191-3765-450E-B136-518626FF589D}" dt="2023-10-10T11:56:05.872" v="684" actId="478"/>
          <ac:spMkLst>
            <pc:docMk/>
            <pc:sldMk cId="136619398" sldId="598"/>
            <ac:spMk id="6" creationId="{0FF4B279-1302-A239-0C8F-CA9A5D9C06F8}"/>
          </ac:spMkLst>
        </pc:spChg>
      </pc:sldChg>
      <pc:sldChg chg="ord">
        <pc:chgData name="NÝDRLE Pavel Ing." userId="d844defc-2987-4ff0-aed9-563c51eaca96" providerId="ADAL" clId="{7C9B6191-3765-450E-B136-518626FF589D}" dt="2023-10-10T12:04:14.533" v="742"/>
        <pc:sldMkLst>
          <pc:docMk/>
          <pc:sldMk cId="811604286" sldId="599"/>
        </pc:sldMkLst>
      </pc:sldChg>
      <pc:sldChg chg="modSp mod">
        <pc:chgData name="NÝDRLE Pavel Ing." userId="d844defc-2987-4ff0-aed9-563c51eaca96" providerId="ADAL" clId="{7C9B6191-3765-450E-B136-518626FF589D}" dt="2023-10-10T08:53:15.582" v="105" actId="20577"/>
        <pc:sldMkLst>
          <pc:docMk/>
          <pc:sldMk cId="3060269591" sldId="603"/>
        </pc:sldMkLst>
        <pc:spChg chg="mod">
          <ac:chgData name="NÝDRLE Pavel Ing." userId="d844defc-2987-4ff0-aed9-563c51eaca96" providerId="ADAL" clId="{7C9B6191-3765-450E-B136-518626FF589D}" dt="2023-10-10T08:53:15.582" v="105" actId="20577"/>
          <ac:spMkLst>
            <pc:docMk/>
            <pc:sldMk cId="3060269591" sldId="603"/>
            <ac:spMk id="7" creationId="{C465E289-359B-3D56-9D93-5578E8E9DF22}"/>
          </ac:spMkLst>
        </pc:spChg>
      </pc:sldChg>
      <pc:sldChg chg="addSp delSp modSp mod">
        <pc:chgData name="NÝDRLE Pavel Ing." userId="d844defc-2987-4ff0-aed9-563c51eaca96" providerId="ADAL" clId="{7C9B6191-3765-450E-B136-518626FF589D}" dt="2023-10-10T11:49:45.507" v="658" actId="478"/>
        <pc:sldMkLst>
          <pc:docMk/>
          <pc:sldMk cId="2265642444" sldId="604"/>
        </pc:sldMkLst>
        <pc:spChg chg="add del mod">
          <ac:chgData name="NÝDRLE Pavel Ing." userId="d844defc-2987-4ff0-aed9-563c51eaca96" providerId="ADAL" clId="{7C9B6191-3765-450E-B136-518626FF589D}" dt="2023-10-10T11:49:45.507" v="658" actId="478"/>
          <ac:spMkLst>
            <pc:docMk/>
            <pc:sldMk cId="2265642444" sldId="604"/>
            <ac:spMk id="7" creationId="{2623291D-B2C7-48DE-10E9-EBCC58901D75}"/>
          </ac:spMkLst>
        </pc:spChg>
        <pc:picChg chg="mod">
          <ac:chgData name="NÝDRLE Pavel Ing." userId="d844defc-2987-4ff0-aed9-563c51eaca96" providerId="ADAL" clId="{7C9B6191-3765-450E-B136-518626FF589D}" dt="2023-10-10T11:45:12.221" v="573" actId="14100"/>
          <ac:picMkLst>
            <pc:docMk/>
            <pc:sldMk cId="2265642444" sldId="604"/>
            <ac:picMk id="5" creationId="{009F1918-6E1A-1925-5851-02F65E1F394C}"/>
          </ac:picMkLst>
        </pc:picChg>
      </pc:sldChg>
      <pc:sldChg chg="addSp delSp modSp mod">
        <pc:chgData name="NÝDRLE Pavel Ing." userId="d844defc-2987-4ff0-aed9-563c51eaca96" providerId="ADAL" clId="{7C9B6191-3765-450E-B136-518626FF589D}" dt="2023-10-10T11:47:41.057" v="637"/>
        <pc:sldMkLst>
          <pc:docMk/>
          <pc:sldMk cId="3940408627" sldId="605"/>
        </pc:sldMkLst>
        <pc:picChg chg="add del">
          <ac:chgData name="NÝDRLE Pavel Ing." userId="d844defc-2987-4ff0-aed9-563c51eaca96" providerId="ADAL" clId="{7C9B6191-3765-450E-B136-518626FF589D}" dt="2023-10-10T11:33:58.475" v="288" actId="478"/>
          <ac:picMkLst>
            <pc:docMk/>
            <pc:sldMk cId="3940408627" sldId="605"/>
            <ac:picMk id="5" creationId="{760CFCAD-4470-E1A2-7847-E966BECE08B9}"/>
          </ac:picMkLst>
        </pc:picChg>
        <pc:picChg chg="add del mod">
          <ac:chgData name="NÝDRLE Pavel Ing." userId="d844defc-2987-4ff0-aed9-563c51eaca96" providerId="ADAL" clId="{7C9B6191-3765-450E-B136-518626FF589D}" dt="2023-10-10T11:22:42.753" v="286"/>
          <ac:picMkLst>
            <pc:docMk/>
            <pc:sldMk cId="3940408627" sldId="605"/>
            <ac:picMk id="6" creationId="{658AE7BA-27F4-84C9-5314-C509C1BDFADE}"/>
          </ac:picMkLst>
        </pc:picChg>
        <pc:picChg chg="add del">
          <ac:chgData name="NÝDRLE Pavel Ing." userId="d844defc-2987-4ff0-aed9-563c51eaca96" providerId="ADAL" clId="{7C9B6191-3765-450E-B136-518626FF589D}" dt="2023-10-10T11:22:38.596" v="282" actId="22"/>
          <ac:picMkLst>
            <pc:docMk/>
            <pc:sldMk cId="3940408627" sldId="605"/>
            <ac:picMk id="8" creationId="{A241334A-CDA4-A996-C1A4-348A5698E98F}"/>
          </ac:picMkLst>
        </pc:picChg>
        <pc:picChg chg="add del mod">
          <ac:chgData name="NÝDRLE Pavel Ing." userId="d844defc-2987-4ff0-aed9-563c51eaca96" providerId="ADAL" clId="{7C9B6191-3765-450E-B136-518626FF589D}" dt="2023-10-10T11:34:08.863" v="293"/>
          <ac:picMkLst>
            <pc:docMk/>
            <pc:sldMk cId="3940408627" sldId="605"/>
            <ac:picMk id="10" creationId="{DA02280B-369A-CFC5-55FF-1556864DF398}"/>
          </ac:picMkLst>
        </pc:picChg>
        <pc:picChg chg="add del mod modCrop">
          <ac:chgData name="NÝDRLE Pavel Ing." userId="d844defc-2987-4ff0-aed9-563c51eaca96" providerId="ADAL" clId="{7C9B6191-3765-450E-B136-518626FF589D}" dt="2023-10-10T11:41:33.618" v="439" actId="478"/>
          <ac:picMkLst>
            <pc:docMk/>
            <pc:sldMk cId="3940408627" sldId="605"/>
            <ac:picMk id="12" creationId="{DB550E17-5E66-9740-7E7B-464FF79ED3C0}"/>
          </ac:picMkLst>
        </pc:picChg>
        <pc:picChg chg="add del mod">
          <ac:chgData name="NÝDRLE Pavel Ing." userId="d844defc-2987-4ff0-aed9-563c51eaca96" providerId="ADAL" clId="{7C9B6191-3765-450E-B136-518626FF589D}" dt="2023-10-10T11:40:31.671" v="429"/>
          <ac:picMkLst>
            <pc:docMk/>
            <pc:sldMk cId="3940408627" sldId="605"/>
            <ac:picMk id="14" creationId="{013DF6C8-212B-D620-E743-5CDB3879CC1D}"/>
          </ac:picMkLst>
        </pc:picChg>
        <pc:picChg chg="add mod modCrop">
          <ac:chgData name="NÝDRLE Pavel Ing." userId="d844defc-2987-4ff0-aed9-563c51eaca96" providerId="ADAL" clId="{7C9B6191-3765-450E-B136-518626FF589D}" dt="2023-10-10T11:47:41.057" v="637"/>
          <ac:picMkLst>
            <pc:docMk/>
            <pc:sldMk cId="3940408627" sldId="605"/>
            <ac:picMk id="16" creationId="{F3CEAF31-1B12-E57A-1B98-13E8F3639E8E}"/>
          </ac:picMkLst>
        </pc:picChg>
      </pc:sldChg>
      <pc:sldChg chg="addSp delSp modSp mod">
        <pc:chgData name="NÝDRLE Pavel Ing." userId="d844defc-2987-4ff0-aed9-563c51eaca96" providerId="ADAL" clId="{7C9B6191-3765-450E-B136-518626FF589D}" dt="2023-10-10T12:33:55.273" v="848" actId="1076"/>
        <pc:sldMkLst>
          <pc:docMk/>
          <pc:sldMk cId="4045815437" sldId="606"/>
        </pc:sldMkLst>
        <pc:picChg chg="add mod">
          <ac:chgData name="NÝDRLE Pavel Ing." userId="d844defc-2987-4ff0-aed9-563c51eaca96" providerId="ADAL" clId="{7C9B6191-3765-450E-B136-518626FF589D}" dt="2023-10-10T12:33:55.273" v="848" actId="1076"/>
          <ac:picMkLst>
            <pc:docMk/>
            <pc:sldMk cId="4045815437" sldId="606"/>
            <ac:picMk id="5" creationId="{5B2CCD9F-43AD-4F85-43AD-491998BCB83D}"/>
          </ac:picMkLst>
        </pc:picChg>
        <pc:picChg chg="del">
          <ac:chgData name="NÝDRLE Pavel Ing." userId="d844defc-2987-4ff0-aed9-563c51eaca96" providerId="ADAL" clId="{7C9B6191-3765-450E-B136-518626FF589D}" dt="2023-10-10T12:33:50.424" v="846" actId="478"/>
          <ac:picMkLst>
            <pc:docMk/>
            <pc:sldMk cId="4045815437" sldId="606"/>
            <ac:picMk id="6" creationId="{7731B1AF-8C3F-607F-BF38-1513F8E27D1E}"/>
          </ac:picMkLst>
        </pc:picChg>
      </pc:sldChg>
      <pc:sldChg chg="modSp mod">
        <pc:chgData name="NÝDRLE Pavel Ing." userId="d844defc-2987-4ff0-aed9-563c51eaca96" providerId="ADAL" clId="{7C9B6191-3765-450E-B136-518626FF589D}" dt="2023-10-10T08:53:24.416" v="113" actId="20577"/>
        <pc:sldMkLst>
          <pc:docMk/>
          <pc:sldMk cId="3071994590" sldId="609"/>
        </pc:sldMkLst>
        <pc:spChg chg="mod">
          <ac:chgData name="NÝDRLE Pavel Ing." userId="d844defc-2987-4ff0-aed9-563c51eaca96" providerId="ADAL" clId="{7C9B6191-3765-450E-B136-518626FF589D}" dt="2023-10-10T08:53:24.416" v="113" actId="20577"/>
          <ac:spMkLst>
            <pc:docMk/>
            <pc:sldMk cId="3071994590" sldId="609"/>
            <ac:spMk id="7" creationId="{095A0156-2D8A-0344-8A1D-2894089DF813}"/>
          </ac:spMkLst>
        </pc:spChg>
      </pc:sldChg>
      <pc:sldChg chg="modSp add mod">
        <pc:chgData name="NÝDRLE Pavel Ing." userId="d844defc-2987-4ff0-aed9-563c51eaca96" providerId="ADAL" clId="{7C9B6191-3765-450E-B136-518626FF589D}" dt="2023-10-10T10:48:52.388" v="153" actId="20577"/>
        <pc:sldMkLst>
          <pc:docMk/>
          <pc:sldMk cId="982131368" sldId="610"/>
        </pc:sldMkLst>
        <pc:spChg chg="mod">
          <ac:chgData name="NÝDRLE Pavel Ing." userId="d844defc-2987-4ff0-aed9-563c51eaca96" providerId="ADAL" clId="{7C9B6191-3765-450E-B136-518626FF589D}" dt="2023-10-10T10:48:52.388" v="153" actId="20577"/>
          <ac:spMkLst>
            <pc:docMk/>
            <pc:sldMk cId="982131368" sldId="610"/>
            <ac:spMk id="5" creationId="{380EF993-7323-6248-ED6C-AD25238073D7}"/>
          </ac:spMkLst>
        </pc:spChg>
      </pc:sldChg>
      <pc:sldChg chg="addSp delSp modSp add mod">
        <pc:chgData name="NÝDRLE Pavel Ing." userId="d844defc-2987-4ff0-aed9-563c51eaca96" providerId="ADAL" clId="{7C9B6191-3765-450E-B136-518626FF589D}" dt="2023-10-10T11:49:35.758" v="657"/>
        <pc:sldMkLst>
          <pc:docMk/>
          <pc:sldMk cId="754510879" sldId="611"/>
        </pc:sldMkLst>
        <pc:picChg chg="add mod modCrop">
          <ac:chgData name="NÝDRLE Pavel Ing." userId="d844defc-2987-4ff0-aed9-563c51eaca96" providerId="ADAL" clId="{7C9B6191-3765-450E-B136-518626FF589D}" dt="2023-10-10T11:48:45.918" v="648"/>
          <ac:picMkLst>
            <pc:docMk/>
            <pc:sldMk cId="754510879" sldId="611"/>
            <ac:picMk id="6" creationId="{737BF6A7-0B26-C941-B4B5-2FDB700350EF}"/>
          </ac:picMkLst>
        </pc:picChg>
        <pc:picChg chg="add mod modCrop">
          <ac:chgData name="NÝDRLE Pavel Ing." userId="d844defc-2987-4ff0-aed9-563c51eaca96" providerId="ADAL" clId="{7C9B6191-3765-450E-B136-518626FF589D}" dt="2023-10-10T11:49:35.758" v="657"/>
          <ac:picMkLst>
            <pc:docMk/>
            <pc:sldMk cId="754510879" sldId="611"/>
            <ac:picMk id="8" creationId="{CED04E46-0AB1-5038-7355-4F17093033BD}"/>
          </ac:picMkLst>
        </pc:picChg>
        <pc:picChg chg="del">
          <ac:chgData name="NÝDRLE Pavel Ing." userId="d844defc-2987-4ff0-aed9-563c51eaca96" providerId="ADAL" clId="{7C9B6191-3765-450E-B136-518626FF589D}" dt="2023-10-10T11:48:18.481" v="639" actId="478"/>
          <ac:picMkLst>
            <pc:docMk/>
            <pc:sldMk cId="754510879" sldId="611"/>
            <ac:picMk id="16" creationId="{F3CEAF31-1B12-E57A-1B98-13E8F3639E8E}"/>
          </ac:picMkLst>
        </pc:picChg>
      </pc:sldChg>
      <pc:sldChg chg="modSp add mod ord">
        <pc:chgData name="NÝDRLE Pavel Ing." userId="d844defc-2987-4ff0-aed9-563c51eaca96" providerId="ADAL" clId="{7C9B6191-3765-450E-B136-518626FF589D}" dt="2023-10-10T12:42:48.204" v="977" actId="6549"/>
        <pc:sldMkLst>
          <pc:docMk/>
          <pc:sldMk cId="796581572" sldId="612"/>
        </pc:sldMkLst>
        <pc:spChg chg="mod">
          <ac:chgData name="NÝDRLE Pavel Ing." userId="d844defc-2987-4ff0-aed9-563c51eaca96" providerId="ADAL" clId="{7C9B6191-3765-450E-B136-518626FF589D}" dt="2023-10-10T12:42:48.204" v="977" actId="6549"/>
          <ac:spMkLst>
            <pc:docMk/>
            <pc:sldMk cId="796581572" sldId="612"/>
            <ac:spMk id="3" creationId="{00000000-0000-0000-0000-000000000000}"/>
          </ac:spMkLst>
        </pc:spChg>
        <pc:spChg chg="mod">
          <ac:chgData name="NÝDRLE Pavel Ing." userId="d844defc-2987-4ff0-aed9-563c51eaca96" providerId="ADAL" clId="{7C9B6191-3765-450E-B136-518626FF589D}" dt="2023-10-10T12:03:55.422" v="740" actId="11"/>
          <ac:spMkLst>
            <pc:docMk/>
            <pc:sldMk cId="796581572" sldId="612"/>
            <ac:spMk id="5" creationId="{15365052-7EAB-35B9-5732-455F3E288077}"/>
          </ac:spMkLst>
        </pc:spChg>
      </pc:sldChg>
    </pc:docChg>
  </pc:docChgLst>
  <pc:docChgLst>
    <pc:chgData name="PRČINA Anton Ing." userId="S::prcina.anton@uhul.cz::33457225-58fb-4a3c-bb2c-68dc90a0a3af" providerId="AD" clId="Web-{E6EA9C18-DC09-4718-8BF1-FFC6515E5360}"/>
    <pc:docChg chg="modSld">
      <pc:chgData name="PRČINA Anton Ing." userId="S::prcina.anton@uhul.cz::33457225-58fb-4a3c-bb2c-68dc90a0a3af" providerId="AD" clId="Web-{E6EA9C18-DC09-4718-8BF1-FFC6515E5360}" dt="2023-10-13T08:36:48.853" v="1"/>
      <pc:docMkLst>
        <pc:docMk/>
      </pc:docMkLst>
      <pc:sldChg chg="modSp mod setBg">
        <pc:chgData name="PRČINA Anton Ing." userId="S::prcina.anton@uhul.cz::33457225-58fb-4a3c-bb2c-68dc90a0a3af" providerId="AD" clId="Web-{E6EA9C18-DC09-4718-8BF1-FFC6515E5360}" dt="2023-10-13T08:36:48.853" v="1"/>
        <pc:sldMkLst>
          <pc:docMk/>
          <pc:sldMk cId="0" sldId="617"/>
        </pc:sldMkLst>
        <pc:picChg chg="mod">
          <ac:chgData name="PRČINA Anton Ing." userId="S::prcina.anton@uhul.cz::33457225-58fb-4a3c-bb2c-68dc90a0a3af" providerId="AD" clId="Web-{E6EA9C18-DC09-4718-8BF1-FFC6515E5360}" dt="2023-10-13T08:36:32.664" v="0" actId="1076"/>
          <ac:picMkLst>
            <pc:docMk/>
            <pc:sldMk cId="0" sldId="617"/>
            <ac:picMk id="10242" creationId="{396BF925-F33A-EAEE-903A-02A764A0E1A7}"/>
          </ac:picMkLst>
        </pc:picChg>
      </pc:sldChg>
    </pc:docChg>
  </pc:docChgLst>
  <pc:docChgLst>
    <pc:chgData name="NÝDRLE Pavel Ing." userId="d844defc-2987-4ff0-aed9-563c51eaca96" providerId="ADAL" clId="{43DE8B20-206D-4DB9-A93B-C269252ECCFE}"/>
    <pc:docChg chg="custSel modSld">
      <pc:chgData name="NÝDRLE Pavel Ing." userId="d844defc-2987-4ff0-aed9-563c51eaca96" providerId="ADAL" clId="{43DE8B20-206D-4DB9-A93B-C269252ECCFE}" dt="2023-09-13T08:28:28.763" v="125" actId="6549"/>
      <pc:docMkLst>
        <pc:docMk/>
      </pc:docMkLst>
      <pc:sldChg chg="modSp mod">
        <pc:chgData name="NÝDRLE Pavel Ing." userId="d844defc-2987-4ff0-aed9-563c51eaca96" providerId="ADAL" clId="{43DE8B20-206D-4DB9-A93B-C269252ECCFE}" dt="2023-09-13T08:28:28.763" v="125" actId="6549"/>
        <pc:sldMkLst>
          <pc:docMk/>
          <pc:sldMk cId="2227262795" sldId="466"/>
        </pc:sldMkLst>
        <pc:spChg chg="mod">
          <ac:chgData name="NÝDRLE Pavel Ing." userId="d844defc-2987-4ff0-aed9-563c51eaca96" providerId="ADAL" clId="{43DE8B20-206D-4DB9-A93B-C269252ECCFE}" dt="2023-09-13T08:28:28.763" v="125" actId="6549"/>
          <ac:spMkLst>
            <pc:docMk/>
            <pc:sldMk cId="2227262795" sldId="466"/>
            <ac:spMk id="8" creationId="{00000000-0000-0000-0000-000000000000}"/>
          </ac:spMkLst>
        </pc:spChg>
      </pc:sldChg>
    </pc:docChg>
  </pc:docChgLst>
  <pc:docChgLst>
    <pc:chgData name="NÝDRLE Pavel Ing." userId="d844defc-2987-4ff0-aed9-563c51eaca96" providerId="ADAL" clId="{2E9AC573-0D0C-4D26-8B91-6E1E4639BFDE}"/>
    <pc:docChg chg="undo redo custSel addSld delSld modSld sldOrd">
      <pc:chgData name="NÝDRLE Pavel Ing." userId="d844defc-2987-4ff0-aed9-563c51eaca96" providerId="ADAL" clId="{2E9AC573-0D0C-4D26-8B91-6E1E4639BFDE}" dt="2023-10-13T10:17:12.923" v="360" actId="2696"/>
      <pc:docMkLst>
        <pc:docMk/>
      </pc:docMkLst>
      <pc:sldChg chg="modSp mod">
        <pc:chgData name="NÝDRLE Pavel Ing." userId="d844defc-2987-4ff0-aed9-563c51eaca96" providerId="ADAL" clId="{2E9AC573-0D0C-4D26-8B91-6E1E4639BFDE}" dt="2023-10-13T08:08:41.494" v="7" actId="27636"/>
        <pc:sldMkLst>
          <pc:docMk/>
          <pc:sldMk cId="0" sldId="258"/>
        </pc:sldMkLst>
        <pc:spChg chg="mod">
          <ac:chgData name="NÝDRLE Pavel Ing." userId="d844defc-2987-4ff0-aed9-563c51eaca96" providerId="ADAL" clId="{2E9AC573-0D0C-4D26-8B91-6E1E4639BFDE}" dt="2023-10-13T08:08:41.494" v="7" actId="27636"/>
          <ac:spMkLst>
            <pc:docMk/>
            <pc:sldMk cId="0" sldId="258"/>
            <ac:spMk id="9" creationId="{00000000-0000-0000-0000-000000000000}"/>
          </ac:spMkLst>
        </pc:spChg>
      </pc:sldChg>
      <pc:sldChg chg="modSp mod delCm modNotesTx">
        <pc:chgData name="NÝDRLE Pavel Ing." userId="d844defc-2987-4ff0-aed9-563c51eaca96" providerId="ADAL" clId="{2E9AC573-0D0C-4D26-8B91-6E1E4639BFDE}" dt="2023-10-13T09:40:29.417" v="328" actId="255"/>
        <pc:sldMkLst>
          <pc:docMk/>
          <pc:sldMk cId="3811460193" sldId="415"/>
        </pc:sldMkLst>
        <pc:spChg chg="mod">
          <ac:chgData name="NÝDRLE Pavel Ing." userId="d844defc-2987-4ff0-aed9-563c51eaca96" providerId="ADAL" clId="{2E9AC573-0D0C-4D26-8B91-6E1E4639BFDE}" dt="2023-10-13T08:17:58.841" v="66" actId="20577"/>
          <ac:spMkLst>
            <pc:docMk/>
            <pc:sldMk cId="3811460193" sldId="415"/>
            <ac:spMk id="2" creationId="{00000000-0000-0000-0000-000000000000}"/>
          </ac:spMkLst>
        </pc:spChg>
        <pc:spChg chg="mod">
          <ac:chgData name="NÝDRLE Pavel Ing." userId="d844defc-2987-4ff0-aed9-563c51eaca96" providerId="ADAL" clId="{2E9AC573-0D0C-4D26-8B91-6E1E4639BFDE}" dt="2023-10-13T08:09:58.526" v="17" actId="21"/>
          <ac:spMkLst>
            <pc:docMk/>
            <pc:sldMk cId="3811460193" sldId="415"/>
            <ac:spMk id="6" creationId="{93BAEEBE-9D58-96B4-3A56-8261959FDB20}"/>
          </ac:spMkLst>
        </pc:spChg>
      </pc:sldChg>
      <pc:sldChg chg="modSp mod">
        <pc:chgData name="NÝDRLE Pavel Ing." userId="d844defc-2987-4ff0-aed9-563c51eaca96" providerId="ADAL" clId="{2E9AC573-0D0C-4D26-8B91-6E1E4639BFDE}" dt="2023-10-13T08:18:09.693" v="67"/>
        <pc:sldMkLst>
          <pc:docMk/>
          <pc:sldMk cId="1744019744" sldId="467"/>
        </pc:sldMkLst>
        <pc:spChg chg="mod">
          <ac:chgData name="NÝDRLE Pavel Ing." userId="d844defc-2987-4ff0-aed9-563c51eaca96" providerId="ADAL" clId="{2E9AC573-0D0C-4D26-8B91-6E1E4639BFDE}" dt="2023-10-13T08:18:09.693" v="67"/>
          <ac:spMkLst>
            <pc:docMk/>
            <pc:sldMk cId="1744019744" sldId="467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8:15.469" v="68"/>
        <pc:sldMkLst>
          <pc:docMk/>
          <pc:sldMk cId="3618766960" sldId="468"/>
        </pc:sldMkLst>
        <pc:spChg chg="mod">
          <ac:chgData name="NÝDRLE Pavel Ing." userId="d844defc-2987-4ff0-aed9-563c51eaca96" providerId="ADAL" clId="{2E9AC573-0D0C-4D26-8B91-6E1E4639BFDE}" dt="2023-10-13T08:18:15.469" v="68"/>
          <ac:spMkLst>
            <pc:docMk/>
            <pc:sldMk cId="3618766960" sldId="468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8:20.764" v="69"/>
        <pc:sldMkLst>
          <pc:docMk/>
          <pc:sldMk cId="2148608554" sldId="469"/>
        </pc:sldMkLst>
        <pc:spChg chg="mod">
          <ac:chgData name="NÝDRLE Pavel Ing." userId="d844defc-2987-4ff0-aed9-563c51eaca96" providerId="ADAL" clId="{2E9AC573-0D0C-4D26-8B91-6E1E4639BFDE}" dt="2023-10-13T08:18:20.764" v="69"/>
          <ac:spMkLst>
            <pc:docMk/>
            <pc:sldMk cId="2148608554" sldId="469"/>
            <ac:spMk id="2" creationId="{00000000-0000-0000-0000-00000000000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8:44:56.851" v="190" actId="1592"/>
        <pc:sldMkLst>
          <pc:docMk/>
          <pc:sldMk cId="522507500" sldId="473"/>
        </pc:sldMkLst>
        <pc:spChg chg="mod">
          <ac:chgData name="NÝDRLE Pavel Ing." userId="d844defc-2987-4ff0-aed9-563c51eaca96" providerId="ADAL" clId="{2E9AC573-0D0C-4D26-8B91-6E1E4639BFDE}" dt="2023-10-13T08:19:04.035" v="76"/>
          <ac:spMkLst>
            <pc:docMk/>
            <pc:sldMk cId="522507500" sldId="473"/>
            <ac:spMk id="2" creationId="{00000000-0000-0000-0000-000000000000}"/>
          </ac:spMkLst>
        </pc:spChg>
      </pc:sldChg>
      <pc:sldChg chg="modNotesTx">
        <pc:chgData name="NÝDRLE Pavel Ing." userId="d844defc-2987-4ff0-aed9-563c51eaca96" providerId="ADAL" clId="{2E9AC573-0D0C-4D26-8B91-6E1E4639BFDE}" dt="2023-10-13T09:41:26.481" v="332" actId="255"/>
        <pc:sldMkLst>
          <pc:docMk/>
          <pc:sldMk cId="658445089" sldId="474"/>
        </pc:sldMkLst>
      </pc:sldChg>
      <pc:sldChg chg="addSp delSp modSp mod">
        <pc:chgData name="NÝDRLE Pavel Ing." userId="d844defc-2987-4ff0-aed9-563c51eaca96" providerId="ADAL" clId="{2E9AC573-0D0C-4D26-8B91-6E1E4639BFDE}" dt="2023-10-13T09:40:07.385" v="325" actId="1076"/>
        <pc:sldMkLst>
          <pc:docMk/>
          <pc:sldMk cId="3179976596" sldId="491"/>
        </pc:sldMkLst>
        <pc:spChg chg="add del mod">
          <ac:chgData name="NÝDRLE Pavel Ing." userId="d844defc-2987-4ff0-aed9-563c51eaca96" providerId="ADAL" clId="{2E9AC573-0D0C-4D26-8B91-6E1E4639BFDE}" dt="2023-10-13T08:16:10.753" v="53" actId="207"/>
          <ac:spMkLst>
            <pc:docMk/>
            <pc:sldMk cId="3179976596" sldId="491"/>
            <ac:spMk id="6" creationId="{93BAEEBE-9D58-96B4-3A56-8261959FDB20}"/>
          </ac:spMkLst>
        </pc:spChg>
        <pc:picChg chg="add del">
          <ac:chgData name="NÝDRLE Pavel Ing." userId="d844defc-2987-4ff0-aed9-563c51eaca96" providerId="ADAL" clId="{2E9AC573-0D0C-4D26-8B91-6E1E4639BFDE}" dt="2023-10-13T08:13:34.065" v="24"/>
          <ac:picMkLst>
            <pc:docMk/>
            <pc:sldMk cId="3179976596" sldId="491"/>
            <ac:picMk id="3" creationId="{575CB57F-45E5-899E-B2C4-099CB1E4D617}"/>
          </ac:picMkLst>
        </pc:picChg>
        <pc:picChg chg="mod">
          <ac:chgData name="NÝDRLE Pavel Ing." userId="d844defc-2987-4ff0-aed9-563c51eaca96" providerId="ADAL" clId="{2E9AC573-0D0C-4D26-8B91-6E1E4639BFDE}" dt="2023-10-13T09:40:07.385" v="325" actId="1076"/>
          <ac:picMkLst>
            <pc:docMk/>
            <pc:sldMk cId="3179976596" sldId="491"/>
            <ac:picMk id="4" creationId="{19F9082F-F783-4F34-A8D1-855559E4E693}"/>
          </ac:picMkLst>
        </pc:picChg>
        <pc:picChg chg="add del mod">
          <ac:chgData name="NÝDRLE Pavel Ing." userId="d844defc-2987-4ff0-aed9-563c51eaca96" providerId="ADAL" clId="{2E9AC573-0D0C-4D26-8B91-6E1E4639BFDE}" dt="2023-10-13T08:14:02.051" v="28"/>
          <ac:picMkLst>
            <pc:docMk/>
            <pc:sldMk cId="3179976596" sldId="491"/>
            <ac:picMk id="4" creationId="{E6E134D2-60B2-93C8-9595-3619D6DB17B7}"/>
          </ac:picMkLst>
        </pc:picChg>
      </pc:sldChg>
      <pc:sldChg chg="modSp mod">
        <pc:chgData name="NÝDRLE Pavel Ing." userId="d844defc-2987-4ff0-aed9-563c51eaca96" providerId="ADAL" clId="{2E9AC573-0D0C-4D26-8B91-6E1E4639BFDE}" dt="2023-10-13T08:18:40.438" v="72"/>
        <pc:sldMkLst>
          <pc:docMk/>
          <pc:sldMk cId="2942908353" sldId="495"/>
        </pc:sldMkLst>
        <pc:spChg chg="mod">
          <ac:chgData name="NÝDRLE Pavel Ing." userId="d844defc-2987-4ff0-aed9-563c51eaca96" providerId="ADAL" clId="{2E9AC573-0D0C-4D26-8B91-6E1E4639BFDE}" dt="2023-10-13T08:18:40.438" v="72"/>
          <ac:spMkLst>
            <pc:docMk/>
            <pc:sldMk cId="2942908353" sldId="495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8:45.316" v="73"/>
        <pc:sldMkLst>
          <pc:docMk/>
          <pc:sldMk cId="1683286572" sldId="496"/>
        </pc:sldMkLst>
        <pc:spChg chg="mod">
          <ac:chgData name="NÝDRLE Pavel Ing." userId="d844defc-2987-4ff0-aed9-563c51eaca96" providerId="ADAL" clId="{2E9AC573-0D0C-4D26-8B91-6E1E4639BFDE}" dt="2023-10-13T08:18:45.316" v="73"/>
          <ac:spMkLst>
            <pc:docMk/>
            <pc:sldMk cId="1683286572" sldId="496"/>
            <ac:spMk id="2" creationId="{00000000-0000-0000-0000-000000000000}"/>
          </ac:spMkLst>
        </pc:spChg>
      </pc:sldChg>
      <pc:sldChg chg="modNotesTx">
        <pc:chgData name="NÝDRLE Pavel Ing." userId="d844defc-2987-4ff0-aed9-563c51eaca96" providerId="ADAL" clId="{2E9AC573-0D0C-4D26-8B91-6E1E4639BFDE}" dt="2023-10-13T09:40:51.901" v="330" actId="255"/>
        <pc:sldMkLst>
          <pc:docMk/>
          <pc:sldMk cId="2308982349" sldId="497"/>
        </pc:sldMkLst>
      </pc:sldChg>
      <pc:sldChg chg="modSp mod">
        <pc:chgData name="NÝDRLE Pavel Ing." userId="d844defc-2987-4ff0-aed9-563c51eaca96" providerId="ADAL" clId="{2E9AC573-0D0C-4D26-8B91-6E1E4639BFDE}" dt="2023-10-13T08:18:51.488" v="74"/>
        <pc:sldMkLst>
          <pc:docMk/>
          <pc:sldMk cId="4073819290" sldId="498"/>
        </pc:sldMkLst>
        <pc:spChg chg="mod">
          <ac:chgData name="NÝDRLE Pavel Ing." userId="d844defc-2987-4ff0-aed9-563c51eaca96" providerId="ADAL" clId="{2E9AC573-0D0C-4D26-8B91-6E1E4639BFDE}" dt="2023-10-13T08:18:51.488" v="74"/>
          <ac:spMkLst>
            <pc:docMk/>
            <pc:sldMk cId="4073819290" sldId="498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8:56.924" v="75"/>
        <pc:sldMkLst>
          <pc:docMk/>
          <pc:sldMk cId="1887170309" sldId="499"/>
        </pc:sldMkLst>
        <pc:spChg chg="mod">
          <ac:chgData name="NÝDRLE Pavel Ing." userId="d844defc-2987-4ff0-aed9-563c51eaca96" providerId="ADAL" clId="{2E9AC573-0D0C-4D26-8B91-6E1E4639BFDE}" dt="2023-10-13T08:18:56.924" v="75"/>
          <ac:spMkLst>
            <pc:docMk/>
            <pc:sldMk cId="1887170309" sldId="499"/>
            <ac:spMk id="2" creationId="{00000000-0000-0000-0000-000000000000}"/>
          </ac:spMkLst>
        </pc:spChg>
      </pc:sldChg>
      <pc:sldChg chg="delCm modNotesTx">
        <pc:chgData name="NÝDRLE Pavel Ing." userId="d844defc-2987-4ff0-aed9-563c51eaca96" providerId="ADAL" clId="{2E9AC573-0D0C-4D26-8B91-6E1E4639BFDE}" dt="2023-10-13T09:41:06.304" v="331" actId="255"/>
        <pc:sldMkLst>
          <pc:docMk/>
          <pc:sldMk cId="3088775878" sldId="500"/>
        </pc:sldMkLst>
      </pc:sldChg>
      <pc:sldChg chg="modSp mod">
        <pc:chgData name="NÝDRLE Pavel Ing." userId="d844defc-2987-4ff0-aed9-563c51eaca96" providerId="ADAL" clId="{2E9AC573-0D0C-4D26-8B91-6E1E4639BFDE}" dt="2023-10-13T08:19:11.579" v="77"/>
        <pc:sldMkLst>
          <pc:docMk/>
          <pc:sldMk cId="2933681073" sldId="501"/>
        </pc:sldMkLst>
        <pc:spChg chg="mod">
          <ac:chgData name="NÝDRLE Pavel Ing." userId="d844defc-2987-4ff0-aed9-563c51eaca96" providerId="ADAL" clId="{2E9AC573-0D0C-4D26-8B91-6E1E4639BFDE}" dt="2023-10-13T08:19:11.579" v="77"/>
          <ac:spMkLst>
            <pc:docMk/>
            <pc:sldMk cId="2933681073" sldId="501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9:17.760" v="78"/>
        <pc:sldMkLst>
          <pc:docMk/>
          <pc:sldMk cId="326729717" sldId="502"/>
        </pc:sldMkLst>
        <pc:spChg chg="mod">
          <ac:chgData name="NÝDRLE Pavel Ing." userId="d844defc-2987-4ff0-aed9-563c51eaca96" providerId="ADAL" clId="{2E9AC573-0D0C-4D26-8B91-6E1E4639BFDE}" dt="2023-10-13T08:19:17.760" v="78"/>
          <ac:spMkLst>
            <pc:docMk/>
            <pc:sldMk cId="326729717" sldId="502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41:41.281" v="333" actId="255"/>
        <pc:sldMkLst>
          <pc:docMk/>
          <pc:sldMk cId="1269939556" sldId="503"/>
        </pc:sldMkLst>
        <pc:spChg chg="mod">
          <ac:chgData name="NÝDRLE Pavel Ing." userId="d844defc-2987-4ff0-aed9-563c51eaca96" providerId="ADAL" clId="{2E9AC573-0D0C-4D26-8B91-6E1E4639BFDE}" dt="2023-10-13T08:19:29.698" v="80"/>
          <ac:spMkLst>
            <pc:docMk/>
            <pc:sldMk cId="1269939556" sldId="503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43:09.291" v="337" actId="255"/>
        <pc:sldMkLst>
          <pc:docMk/>
          <pc:sldMk cId="459612296" sldId="504"/>
        </pc:sldMkLst>
        <pc:spChg chg="mod">
          <ac:chgData name="NÝDRLE Pavel Ing." userId="d844defc-2987-4ff0-aed9-563c51eaca96" providerId="ADAL" clId="{2E9AC573-0D0C-4D26-8B91-6E1E4639BFDE}" dt="2023-10-13T08:29:19.607" v="94"/>
          <ac:spMkLst>
            <pc:docMk/>
            <pc:sldMk cId="459612296" sldId="504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0:02.161" v="85"/>
        <pc:sldMkLst>
          <pc:docMk/>
          <pc:sldMk cId="190054219" sldId="512"/>
        </pc:sldMkLst>
        <pc:spChg chg="mod">
          <ac:chgData name="NÝDRLE Pavel Ing." userId="d844defc-2987-4ff0-aed9-563c51eaca96" providerId="ADAL" clId="{2E9AC573-0D0C-4D26-8B91-6E1E4639BFDE}" dt="2023-10-13T08:20:02.161" v="85"/>
          <ac:spMkLst>
            <pc:docMk/>
            <pc:sldMk cId="190054219" sldId="512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0:32.807" v="89"/>
        <pc:sldMkLst>
          <pc:docMk/>
          <pc:sldMk cId="438815488" sldId="515"/>
        </pc:sldMkLst>
        <pc:spChg chg="mod">
          <ac:chgData name="NÝDRLE Pavel Ing." userId="d844defc-2987-4ff0-aed9-563c51eaca96" providerId="ADAL" clId="{2E9AC573-0D0C-4D26-8B91-6E1E4639BFDE}" dt="2023-10-13T08:20:32.807" v="89"/>
          <ac:spMkLst>
            <pc:docMk/>
            <pc:sldMk cId="438815488" sldId="515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0:38.282" v="90"/>
        <pc:sldMkLst>
          <pc:docMk/>
          <pc:sldMk cId="993421719" sldId="517"/>
        </pc:sldMkLst>
        <pc:spChg chg="mod">
          <ac:chgData name="NÝDRLE Pavel Ing." userId="d844defc-2987-4ff0-aed9-563c51eaca96" providerId="ADAL" clId="{2E9AC573-0D0C-4D26-8B91-6E1E4639BFDE}" dt="2023-10-13T08:20:38.282" v="90"/>
          <ac:spMkLst>
            <pc:docMk/>
            <pc:sldMk cId="993421719" sldId="517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43:20.077" v="338" actId="255"/>
        <pc:sldMkLst>
          <pc:docMk/>
          <pc:sldMk cId="2440118988" sldId="518"/>
        </pc:sldMkLst>
        <pc:spChg chg="mod">
          <ac:chgData name="NÝDRLE Pavel Ing." userId="d844defc-2987-4ff0-aed9-563c51eaca96" providerId="ADAL" clId="{2E9AC573-0D0C-4D26-8B91-6E1E4639BFDE}" dt="2023-10-13T08:29:32.248" v="96"/>
          <ac:spMkLst>
            <pc:docMk/>
            <pc:sldMk cId="2440118988" sldId="518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9:38.557" v="97"/>
        <pc:sldMkLst>
          <pc:docMk/>
          <pc:sldMk cId="1348023816" sldId="519"/>
        </pc:sldMkLst>
        <pc:spChg chg="mod">
          <ac:chgData name="NÝDRLE Pavel Ing." userId="d844defc-2987-4ff0-aed9-563c51eaca96" providerId="ADAL" clId="{2E9AC573-0D0C-4D26-8B91-6E1E4639BFDE}" dt="2023-10-13T08:29:38.557" v="97"/>
          <ac:spMkLst>
            <pc:docMk/>
            <pc:sldMk cId="1348023816" sldId="519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9:43.645" v="98"/>
        <pc:sldMkLst>
          <pc:docMk/>
          <pc:sldMk cId="2279203936" sldId="520"/>
        </pc:sldMkLst>
        <pc:spChg chg="mod">
          <ac:chgData name="NÝDRLE Pavel Ing." userId="d844defc-2987-4ff0-aed9-563c51eaca96" providerId="ADAL" clId="{2E9AC573-0D0C-4D26-8B91-6E1E4639BFDE}" dt="2023-10-13T08:29:43.645" v="98"/>
          <ac:spMkLst>
            <pc:docMk/>
            <pc:sldMk cId="2279203936" sldId="520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9:48.928" v="99"/>
        <pc:sldMkLst>
          <pc:docMk/>
          <pc:sldMk cId="4016245817" sldId="521"/>
        </pc:sldMkLst>
        <pc:spChg chg="mod">
          <ac:chgData name="NÝDRLE Pavel Ing." userId="d844defc-2987-4ff0-aed9-563c51eaca96" providerId="ADAL" clId="{2E9AC573-0D0C-4D26-8B91-6E1E4639BFDE}" dt="2023-10-13T08:29:48.928" v="99"/>
          <ac:spMkLst>
            <pc:docMk/>
            <pc:sldMk cId="4016245817" sldId="521"/>
            <ac:spMk id="2" creationId="{00000000-0000-0000-0000-000000000000}"/>
          </ac:spMkLst>
        </pc:spChg>
      </pc:sldChg>
      <pc:sldChg chg="modSp mod delCm modCm modNotesTx">
        <pc:chgData name="NÝDRLE Pavel Ing." userId="d844defc-2987-4ff0-aed9-563c51eaca96" providerId="ADAL" clId="{2E9AC573-0D0C-4D26-8B91-6E1E4639BFDE}" dt="2023-10-13T09:43:29.568" v="339" actId="255"/>
        <pc:sldMkLst>
          <pc:docMk/>
          <pc:sldMk cId="1033176912" sldId="522"/>
        </pc:sldMkLst>
        <pc:spChg chg="mod">
          <ac:chgData name="NÝDRLE Pavel Ing." userId="d844defc-2987-4ff0-aed9-563c51eaca96" providerId="ADAL" clId="{2E9AC573-0D0C-4D26-8B91-6E1E4639BFDE}" dt="2023-10-13T08:29:53.985" v="100"/>
          <ac:spMkLst>
            <pc:docMk/>
            <pc:sldMk cId="1033176912" sldId="522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43:36.233" v="340" actId="255"/>
        <pc:sldMkLst>
          <pc:docMk/>
          <pc:sldMk cId="601775556" sldId="523"/>
        </pc:sldMkLst>
        <pc:spChg chg="mod">
          <ac:chgData name="NÝDRLE Pavel Ing." userId="d844defc-2987-4ff0-aed9-563c51eaca96" providerId="ADAL" clId="{2E9AC573-0D0C-4D26-8B91-6E1E4639BFDE}" dt="2023-10-13T08:29:58.527" v="101"/>
          <ac:spMkLst>
            <pc:docMk/>
            <pc:sldMk cId="601775556" sldId="523"/>
            <ac:spMk id="2" creationId="{00000000-0000-0000-0000-000000000000}"/>
          </ac:spMkLst>
        </pc:spChg>
      </pc:sldChg>
      <pc:sldChg chg="modSp mod delCm modCm modNotesTx">
        <pc:chgData name="NÝDRLE Pavel Ing." userId="d844defc-2987-4ff0-aed9-563c51eaca96" providerId="ADAL" clId="{2E9AC573-0D0C-4D26-8B91-6E1E4639BFDE}" dt="2023-10-13T09:43:42.808" v="341" actId="255"/>
        <pc:sldMkLst>
          <pc:docMk/>
          <pc:sldMk cId="2598203833" sldId="524"/>
        </pc:sldMkLst>
        <pc:spChg chg="mod">
          <ac:chgData name="NÝDRLE Pavel Ing." userId="d844defc-2987-4ff0-aed9-563c51eaca96" providerId="ADAL" clId="{2E9AC573-0D0C-4D26-8B91-6E1E4639BFDE}" dt="2023-10-13T08:30:03.533" v="102"/>
          <ac:spMkLst>
            <pc:docMk/>
            <pc:sldMk cId="2598203833" sldId="524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0:13.268" v="103"/>
        <pc:sldMkLst>
          <pc:docMk/>
          <pc:sldMk cId="2125466680" sldId="527"/>
        </pc:sldMkLst>
        <pc:spChg chg="mod">
          <ac:chgData name="NÝDRLE Pavel Ing." userId="d844defc-2987-4ff0-aed9-563c51eaca96" providerId="ADAL" clId="{2E9AC573-0D0C-4D26-8B91-6E1E4639BFDE}" dt="2023-10-13T08:30:13.268" v="103"/>
          <ac:spMkLst>
            <pc:docMk/>
            <pc:sldMk cId="2125466680" sldId="527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8:55:23.418" v="218" actId="113"/>
        <pc:sldMkLst>
          <pc:docMk/>
          <pc:sldMk cId="3722188920" sldId="529"/>
        </pc:sldMkLst>
        <pc:spChg chg="mod">
          <ac:chgData name="NÝDRLE Pavel Ing." userId="d844defc-2987-4ff0-aed9-563c51eaca96" providerId="ADAL" clId="{2E9AC573-0D0C-4D26-8B91-6E1E4639BFDE}" dt="2023-10-13T08:30:18.816" v="104"/>
          <ac:spMkLst>
            <pc:docMk/>
            <pc:sldMk cId="3722188920" sldId="529"/>
            <ac:spMk id="2" creationId="{00000000-0000-0000-0000-00000000000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8:56:01.115" v="220" actId="1592"/>
        <pc:sldMkLst>
          <pc:docMk/>
          <pc:sldMk cId="4181168308" sldId="530"/>
        </pc:sldMkLst>
        <pc:spChg chg="mod">
          <ac:chgData name="NÝDRLE Pavel Ing." userId="d844defc-2987-4ff0-aed9-563c51eaca96" providerId="ADAL" clId="{2E9AC573-0D0C-4D26-8B91-6E1E4639BFDE}" dt="2023-10-13T08:55:38.120" v="219" actId="207"/>
          <ac:spMkLst>
            <pc:docMk/>
            <pc:sldMk cId="4181168308" sldId="530"/>
            <ac:spMk id="6" creationId="{93BAEEBE-9D58-96B4-3A56-8261959FDB2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8:56:13.652" v="222" actId="255"/>
        <pc:sldMkLst>
          <pc:docMk/>
          <pc:sldMk cId="3062467135" sldId="531"/>
        </pc:sldMkLst>
        <pc:spChg chg="mod">
          <ac:chgData name="NÝDRLE Pavel Ing." userId="d844defc-2987-4ff0-aed9-563c51eaca96" providerId="ADAL" clId="{2E9AC573-0D0C-4D26-8B91-6E1E4639BFDE}" dt="2023-10-13T08:30:26.919" v="105"/>
          <ac:spMkLst>
            <pc:docMk/>
            <pc:sldMk cId="3062467135" sldId="531"/>
            <ac:spMk id="2" creationId="{00000000-0000-0000-0000-000000000000}"/>
          </ac:spMkLst>
        </pc:spChg>
      </pc:sldChg>
      <pc:sldChg chg="modNotesTx">
        <pc:chgData name="NÝDRLE Pavel Ing." userId="d844defc-2987-4ff0-aed9-563c51eaca96" providerId="ADAL" clId="{2E9AC573-0D0C-4D26-8B91-6E1E4639BFDE}" dt="2023-10-13T08:56:35.767" v="223" actId="6549"/>
        <pc:sldMkLst>
          <pc:docMk/>
          <pc:sldMk cId="1637195322" sldId="535"/>
        </pc:sldMkLst>
      </pc:sldChg>
      <pc:sldChg chg="add del delCm">
        <pc:chgData name="NÝDRLE Pavel Ing." userId="d844defc-2987-4ff0-aed9-563c51eaca96" providerId="ADAL" clId="{2E9AC573-0D0C-4D26-8B91-6E1E4639BFDE}" dt="2023-10-13T08:59:48.163" v="255" actId="2696"/>
        <pc:sldMkLst>
          <pc:docMk/>
          <pc:sldMk cId="2196516830" sldId="536"/>
        </pc:sldMkLst>
      </pc:sldChg>
      <pc:sldChg chg="modSp mod modNotesTx">
        <pc:chgData name="NÝDRLE Pavel Ing." userId="d844defc-2987-4ff0-aed9-563c51eaca96" providerId="ADAL" clId="{2E9AC573-0D0C-4D26-8B91-6E1E4639BFDE}" dt="2023-10-13T09:44:12.492" v="342" actId="255"/>
        <pc:sldMkLst>
          <pc:docMk/>
          <pc:sldMk cId="4082305977" sldId="537"/>
        </pc:sldMkLst>
        <pc:spChg chg="mod">
          <ac:chgData name="NÝDRLE Pavel Ing." userId="d844defc-2987-4ff0-aed9-563c51eaca96" providerId="ADAL" clId="{2E9AC573-0D0C-4D26-8B91-6E1E4639BFDE}" dt="2023-10-13T08:30:44.577" v="107"/>
          <ac:spMkLst>
            <pc:docMk/>
            <pc:sldMk cId="4082305977" sldId="537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0:58.137" v="109"/>
        <pc:sldMkLst>
          <pc:docMk/>
          <pc:sldMk cId="820307132" sldId="539"/>
        </pc:sldMkLst>
        <pc:spChg chg="mod">
          <ac:chgData name="NÝDRLE Pavel Ing." userId="d844defc-2987-4ff0-aed9-563c51eaca96" providerId="ADAL" clId="{2E9AC573-0D0C-4D26-8B91-6E1E4639BFDE}" dt="2023-10-13T08:30:58.137" v="109"/>
          <ac:spMkLst>
            <pc:docMk/>
            <pc:sldMk cId="820307132" sldId="539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00:25.459" v="260" actId="255"/>
        <pc:sldMkLst>
          <pc:docMk/>
          <pc:sldMk cId="282256989" sldId="540"/>
        </pc:sldMkLst>
        <pc:spChg chg="mod">
          <ac:chgData name="NÝDRLE Pavel Ing." userId="d844defc-2987-4ff0-aed9-563c51eaca96" providerId="ADAL" clId="{2E9AC573-0D0C-4D26-8B91-6E1E4639BFDE}" dt="2023-10-13T08:31:03.096" v="110"/>
          <ac:spMkLst>
            <pc:docMk/>
            <pc:sldMk cId="282256989" sldId="540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1:09.546" v="111"/>
        <pc:sldMkLst>
          <pc:docMk/>
          <pc:sldMk cId="53935203" sldId="541"/>
        </pc:sldMkLst>
        <pc:spChg chg="mod">
          <ac:chgData name="NÝDRLE Pavel Ing." userId="d844defc-2987-4ff0-aed9-563c51eaca96" providerId="ADAL" clId="{2E9AC573-0D0C-4D26-8B91-6E1E4639BFDE}" dt="2023-10-13T08:31:09.546" v="111"/>
          <ac:spMkLst>
            <pc:docMk/>
            <pc:sldMk cId="53935203" sldId="541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1:14.952" v="112"/>
        <pc:sldMkLst>
          <pc:docMk/>
          <pc:sldMk cId="3310676471" sldId="542"/>
        </pc:sldMkLst>
        <pc:spChg chg="mod">
          <ac:chgData name="NÝDRLE Pavel Ing." userId="d844defc-2987-4ff0-aed9-563c51eaca96" providerId="ADAL" clId="{2E9AC573-0D0C-4D26-8B91-6E1E4639BFDE}" dt="2023-10-13T08:31:14.952" v="112"/>
          <ac:spMkLst>
            <pc:docMk/>
            <pc:sldMk cId="3310676471" sldId="542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1:19.802" v="113"/>
        <pc:sldMkLst>
          <pc:docMk/>
          <pc:sldMk cId="559057009" sldId="543"/>
        </pc:sldMkLst>
        <pc:spChg chg="mod">
          <ac:chgData name="NÝDRLE Pavel Ing." userId="d844defc-2987-4ff0-aed9-563c51eaca96" providerId="ADAL" clId="{2E9AC573-0D0C-4D26-8B91-6E1E4639BFDE}" dt="2023-10-13T08:31:19.802" v="113"/>
          <ac:spMkLst>
            <pc:docMk/>
            <pc:sldMk cId="559057009" sldId="543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1:35.810" v="115"/>
        <pc:sldMkLst>
          <pc:docMk/>
          <pc:sldMk cId="4262425551" sldId="545"/>
        </pc:sldMkLst>
        <pc:spChg chg="mod">
          <ac:chgData name="NÝDRLE Pavel Ing." userId="d844defc-2987-4ff0-aed9-563c51eaca96" providerId="ADAL" clId="{2E9AC573-0D0C-4D26-8B91-6E1E4639BFDE}" dt="2023-10-13T08:31:35.810" v="115"/>
          <ac:spMkLst>
            <pc:docMk/>
            <pc:sldMk cId="4262425551" sldId="545"/>
            <ac:spMk id="2" creationId="{00000000-0000-0000-0000-00000000000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9:01:56.167" v="314" actId="1592"/>
        <pc:sldMkLst>
          <pc:docMk/>
          <pc:sldMk cId="1636009068" sldId="546"/>
        </pc:sldMkLst>
        <pc:spChg chg="mod">
          <ac:chgData name="NÝDRLE Pavel Ing." userId="d844defc-2987-4ff0-aed9-563c51eaca96" providerId="ADAL" clId="{2E9AC573-0D0C-4D26-8B91-6E1E4639BFDE}" dt="2023-10-13T08:31:41.286" v="116"/>
          <ac:spMkLst>
            <pc:docMk/>
            <pc:sldMk cId="1636009068" sldId="546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1:46.737" v="117"/>
        <pc:sldMkLst>
          <pc:docMk/>
          <pc:sldMk cId="4286139676" sldId="547"/>
        </pc:sldMkLst>
        <pc:spChg chg="mod">
          <ac:chgData name="NÝDRLE Pavel Ing." userId="d844defc-2987-4ff0-aed9-563c51eaca96" providerId="ADAL" clId="{2E9AC573-0D0C-4D26-8B91-6E1E4639BFDE}" dt="2023-10-13T08:31:46.737" v="117"/>
          <ac:spMkLst>
            <pc:docMk/>
            <pc:sldMk cId="4286139676" sldId="547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1:52.535" v="118"/>
        <pc:sldMkLst>
          <pc:docMk/>
          <pc:sldMk cId="2232136741" sldId="556"/>
        </pc:sldMkLst>
        <pc:spChg chg="mod">
          <ac:chgData name="NÝDRLE Pavel Ing." userId="d844defc-2987-4ff0-aed9-563c51eaca96" providerId="ADAL" clId="{2E9AC573-0D0C-4D26-8B91-6E1E4639BFDE}" dt="2023-10-13T08:31:52.535" v="118"/>
          <ac:spMkLst>
            <pc:docMk/>
            <pc:sldMk cId="2232136741" sldId="556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1:57.611" v="119"/>
        <pc:sldMkLst>
          <pc:docMk/>
          <pc:sldMk cId="1971360496" sldId="557"/>
        </pc:sldMkLst>
        <pc:spChg chg="mod">
          <ac:chgData name="NÝDRLE Pavel Ing." userId="d844defc-2987-4ff0-aed9-563c51eaca96" providerId="ADAL" clId="{2E9AC573-0D0C-4D26-8B91-6E1E4639BFDE}" dt="2023-10-13T08:31:57.611" v="119"/>
          <ac:spMkLst>
            <pc:docMk/>
            <pc:sldMk cId="1971360496" sldId="557"/>
            <ac:spMk id="2" creationId="{00000000-0000-0000-0000-00000000000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9:02:07.712" v="316" actId="1592"/>
        <pc:sldMkLst>
          <pc:docMk/>
          <pc:sldMk cId="3515107671" sldId="558"/>
        </pc:sldMkLst>
        <pc:spChg chg="mod">
          <ac:chgData name="NÝDRLE Pavel Ing." userId="d844defc-2987-4ff0-aed9-563c51eaca96" providerId="ADAL" clId="{2E9AC573-0D0C-4D26-8B91-6E1E4639BFDE}" dt="2023-10-13T08:32:06.883" v="120" actId="207"/>
          <ac:spMkLst>
            <pc:docMk/>
            <pc:sldMk cId="3515107671" sldId="558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9:02:20.973" v="317" actId="207"/>
        <pc:sldMkLst>
          <pc:docMk/>
          <pc:sldMk cId="2125477914" sldId="560"/>
        </pc:sldMkLst>
        <pc:spChg chg="mod">
          <ac:chgData name="NÝDRLE Pavel Ing." userId="d844defc-2987-4ff0-aed9-563c51eaca96" providerId="ADAL" clId="{2E9AC573-0D0C-4D26-8B91-6E1E4639BFDE}" dt="2023-10-13T09:02:20.973" v="317" actId="207"/>
          <ac:spMkLst>
            <pc:docMk/>
            <pc:sldMk cId="2125477914" sldId="560"/>
            <ac:spMk id="6" creationId="{9277AAB8-D246-E460-1A01-D68FA074D507}"/>
          </ac:spMkLst>
        </pc:spChg>
      </pc:sldChg>
      <pc:sldChg chg="modSp mod">
        <pc:chgData name="NÝDRLE Pavel Ing." userId="d844defc-2987-4ff0-aed9-563c51eaca96" providerId="ADAL" clId="{2E9AC573-0D0C-4D26-8B91-6E1E4639BFDE}" dt="2023-10-13T08:32:24.358" v="121"/>
        <pc:sldMkLst>
          <pc:docMk/>
          <pc:sldMk cId="3699727385" sldId="561"/>
        </pc:sldMkLst>
        <pc:spChg chg="mod">
          <ac:chgData name="NÝDRLE Pavel Ing." userId="d844defc-2987-4ff0-aed9-563c51eaca96" providerId="ADAL" clId="{2E9AC573-0D0C-4D26-8B91-6E1E4639BFDE}" dt="2023-10-13T08:32:24.358" v="121"/>
          <ac:spMkLst>
            <pc:docMk/>
            <pc:sldMk cId="3699727385" sldId="561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2:29.860" v="122"/>
        <pc:sldMkLst>
          <pc:docMk/>
          <pc:sldMk cId="3807455398" sldId="562"/>
        </pc:sldMkLst>
        <pc:spChg chg="mod">
          <ac:chgData name="NÝDRLE Pavel Ing." userId="d844defc-2987-4ff0-aed9-563c51eaca96" providerId="ADAL" clId="{2E9AC573-0D0C-4D26-8B91-6E1E4639BFDE}" dt="2023-10-13T08:32:29.860" v="122"/>
          <ac:spMkLst>
            <pc:docMk/>
            <pc:sldMk cId="3807455398" sldId="562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9:02:38.888" v="319" actId="6549"/>
        <pc:sldMkLst>
          <pc:docMk/>
          <pc:sldMk cId="4156814912" sldId="563"/>
        </pc:sldMkLst>
        <pc:spChg chg="mod">
          <ac:chgData name="NÝDRLE Pavel Ing." userId="d844defc-2987-4ff0-aed9-563c51eaca96" providerId="ADAL" clId="{2E9AC573-0D0C-4D26-8B91-6E1E4639BFDE}" dt="2023-10-13T08:32:35.275" v="123"/>
          <ac:spMkLst>
            <pc:docMk/>
            <pc:sldMk cId="4156814912" sldId="563"/>
            <ac:spMk id="2" creationId="{00000000-0000-0000-0000-000000000000}"/>
          </ac:spMkLst>
        </pc:spChg>
        <pc:spChg chg="mod">
          <ac:chgData name="NÝDRLE Pavel Ing." userId="d844defc-2987-4ff0-aed9-563c51eaca96" providerId="ADAL" clId="{2E9AC573-0D0C-4D26-8B91-6E1E4639BFDE}" dt="2023-10-13T09:02:38.888" v="319" actId="6549"/>
          <ac:spMkLst>
            <pc:docMk/>
            <pc:sldMk cId="4156814912" sldId="563"/>
            <ac:spMk id="6" creationId="{9277AAB8-D246-E460-1A01-D68FA074D507}"/>
          </ac:spMkLst>
        </pc:spChg>
      </pc:sldChg>
      <pc:sldChg chg="modSp mod">
        <pc:chgData name="NÝDRLE Pavel Ing." userId="d844defc-2987-4ff0-aed9-563c51eaca96" providerId="ADAL" clId="{2E9AC573-0D0C-4D26-8B91-6E1E4639BFDE}" dt="2023-10-13T08:32:52.886" v="124"/>
        <pc:sldMkLst>
          <pc:docMk/>
          <pc:sldMk cId="3416524199" sldId="564"/>
        </pc:sldMkLst>
        <pc:spChg chg="mod">
          <ac:chgData name="NÝDRLE Pavel Ing." userId="d844defc-2987-4ff0-aed9-563c51eaca96" providerId="ADAL" clId="{2E9AC573-0D0C-4D26-8B91-6E1E4639BFDE}" dt="2023-10-13T08:32:52.886" v="124"/>
          <ac:spMkLst>
            <pc:docMk/>
            <pc:sldMk cId="3416524199" sldId="564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2:58.451" v="125"/>
        <pc:sldMkLst>
          <pc:docMk/>
          <pc:sldMk cId="503192749" sldId="565"/>
        </pc:sldMkLst>
        <pc:spChg chg="mod">
          <ac:chgData name="NÝDRLE Pavel Ing." userId="d844defc-2987-4ff0-aed9-563c51eaca96" providerId="ADAL" clId="{2E9AC573-0D0C-4D26-8B91-6E1E4639BFDE}" dt="2023-10-13T08:32:58.451" v="125"/>
          <ac:spMkLst>
            <pc:docMk/>
            <pc:sldMk cId="503192749" sldId="565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3:04.141" v="126"/>
        <pc:sldMkLst>
          <pc:docMk/>
          <pc:sldMk cId="2411034999" sldId="567"/>
        </pc:sldMkLst>
        <pc:spChg chg="mod">
          <ac:chgData name="NÝDRLE Pavel Ing." userId="d844defc-2987-4ff0-aed9-563c51eaca96" providerId="ADAL" clId="{2E9AC573-0D0C-4D26-8B91-6E1E4639BFDE}" dt="2023-10-13T08:33:04.141" v="126"/>
          <ac:spMkLst>
            <pc:docMk/>
            <pc:sldMk cId="2411034999" sldId="567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3:08.893" v="127"/>
        <pc:sldMkLst>
          <pc:docMk/>
          <pc:sldMk cId="3745336298" sldId="568"/>
        </pc:sldMkLst>
        <pc:spChg chg="mod">
          <ac:chgData name="NÝDRLE Pavel Ing." userId="d844defc-2987-4ff0-aed9-563c51eaca96" providerId="ADAL" clId="{2E9AC573-0D0C-4D26-8B91-6E1E4639BFDE}" dt="2023-10-13T08:33:08.893" v="127"/>
          <ac:spMkLst>
            <pc:docMk/>
            <pc:sldMk cId="3745336298" sldId="568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3:13.971" v="128"/>
        <pc:sldMkLst>
          <pc:docMk/>
          <pc:sldMk cId="2832160091" sldId="569"/>
        </pc:sldMkLst>
        <pc:spChg chg="mod">
          <ac:chgData name="NÝDRLE Pavel Ing." userId="d844defc-2987-4ff0-aed9-563c51eaca96" providerId="ADAL" clId="{2E9AC573-0D0C-4D26-8B91-6E1E4639BFDE}" dt="2023-10-13T08:33:13.971" v="128"/>
          <ac:spMkLst>
            <pc:docMk/>
            <pc:sldMk cId="2832160091" sldId="569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3:18.834" v="129"/>
        <pc:sldMkLst>
          <pc:docMk/>
          <pc:sldMk cId="332902983" sldId="570"/>
        </pc:sldMkLst>
        <pc:spChg chg="mod">
          <ac:chgData name="NÝDRLE Pavel Ing." userId="d844defc-2987-4ff0-aed9-563c51eaca96" providerId="ADAL" clId="{2E9AC573-0D0C-4D26-8B91-6E1E4639BFDE}" dt="2023-10-13T08:33:18.834" v="129"/>
          <ac:spMkLst>
            <pc:docMk/>
            <pc:sldMk cId="332902983" sldId="570"/>
            <ac:spMk id="2" creationId="{00000000-0000-0000-0000-000000000000}"/>
          </ac:spMkLst>
        </pc:spChg>
      </pc:sldChg>
      <pc:sldChg chg="modSp add del mod delCm">
        <pc:chgData name="NÝDRLE Pavel Ing." userId="d844defc-2987-4ff0-aed9-563c51eaca96" providerId="ADAL" clId="{2E9AC573-0D0C-4D26-8B91-6E1E4639BFDE}" dt="2023-10-13T10:17:12.923" v="360" actId="2696"/>
        <pc:sldMkLst>
          <pc:docMk/>
          <pc:sldMk cId="2297246813" sldId="571"/>
        </pc:sldMkLst>
        <pc:spChg chg="mod">
          <ac:chgData name="NÝDRLE Pavel Ing." userId="d844defc-2987-4ff0-aed9-563c51eaca96" providerId="ADAL" clId="{2E9AC573-0D0C-4D26-8B91-6E1E4639BFDE}" dt="2023-10-13T09:03:52.361" v="320"/>
          <ac:spMkLst>
            <pc:docMk/>
            <pc:sldMk cId="2297246813" sldId="571"/>
            <ac:spMk id="2" creationId="{00000000-0000-0000-0000-000000000000}"/>
          </ac:spMkLst>
        </pc:spChg>
        <pc:spChg chg="mod">
          <ac:chgData name="NÝDRLE Pavel Ing." userId="d844defc-2987-4ff0-aed9-563c51eaca96" providerId="ADAL" clId="{2E9AC573-0D0C-4D26-8B91-6E1E4639BFDE}" dt="2023-10-13T08:33:35.098" v="131" actId="207"/>
          <ac:spMkLst>
            <pc:docMk/>
            <pc:sldMk cId="2297246813" sldId="571"/>
            <ac:spMk id="6" creationId="{93BAEEBE-9D58-96B4-3A56-8261959FDB20}"/>
          </ac:spMkLst>
        </pc:spChg>
      </pc:sldChg>
      <pc:sldChg chg="modNotesTx">
        <pc:chgData name="NÝDRLE Pavel Ing." userId="d844defc-2987-4ff0-aed9-563c51eaca96" providerId="ADAL" clId="{2E9AC573-0D0C-4D26-8B91-6E1E4639BFDE}" dt="2023-10-13T09:42:54.832" v="336" actId="2711"/>
        <pc:sldMkLst>
          <pc:docMk/>
          <pc:sldMk cId="0" sldId="594"/>
        </pc:sldMkLst>
      </pc:sldChg>
      <pc:sldChg chg="modSp mod">
        <pc:chgData name="NÝDRLE Pavel Ing." userId="d844defc-2987-4ff0-aed9-563c51eaca96" providerId="ADAL" clId="{2E9AC573-0D0C-4D26-8B91-6E1E4639BFDE}" dt="2023-10-13T08:29:26.826" v="95"/>
        <pc:sldMkLst>
          <pc:docMk/>
          <pc:sldMk cId="0" sldId="595"/>
        </pc:sldMkLst>
        <pc:spChg chg="mod">
          <ac:chgData name="NÝDRLE Pavel Ing." userId="d844defc-2987-4ff0-aed9-563c51eaca96" providerId="ADAL" clId="{2E9AC573-0D0C-4D26-8B91-6E1E4639BFDE}" dt="2023-10-13T08:29:26.826" v="95"/>
          <ac:spMkLst>
            <pc:docMk/>
            <pc:sldMk cId="0" sldId="595"/>
            <ac:spMk id="38914" creationId="{00000000-0000-0000-0000-000000000000}"/>
          </ac:spMkLst>
        </pc:spChg>
      </pc:sldChg>
      <pc:sldChg chg="addSp delSp modSp mod delCm">
        <pc:chgData name="NÝDRLE Pavel Ing." userId="d844defc-2987-4ff0-aed9-563c51eaca96" providerId="ADAL" clId="{2E9AC573-0D0C-4D26-8B91-6E1E4639BFDE}" dt="2023-10-13T08:50:33.460" v="204" actId="1592"/>
        <pc:sldMkLst>
          <pc:docMk/>
          <pc:sldMk cId="2581801200" sldId="597"/>
        </pc:sldMkLst>
        <pc:spChg chg="mod">
          <ac:chgData name="NÝDRLE Pavel Ing." userId="d844defc-2987-4ff0-aed9-563c51eaca96" providerId="ADAL" clId="{2E9AC573-0D0C-4D26-8B91-6E1E4639BFDE}" dt="2023-10-13T08:19:50.436" v="83"/>
          <ac:spMkLst>
            <pc:docMk/>
            <pc:sldMk cId="2581801200" sldId="597"/>
            <ac:spMk id="2" creationId="{00000000-0000-0000-0000-000000000000}"/>
          </ac:spMkLst>
        </pc:spChg>
        <pc:picChg chg="del">
          <ac:chgData name="NÝDRLE Pavel Ing." userId="d844defc-2987-4ff0-aed9-563c51eaca96" providerId="ADAL" clId="{2E9AC573-0D0C-4D26-8B91-6E1E4639BFDE}" dt="2023-10-13T08:50:02.811" v="199" actId="478"/>
          <ac:picMkLst>
            <pc:docMk/>
            <pc:sldMk cId="2581801200" sldId="597"/>
            <ac:picMk id="3" creationId="{27E5D26E-EF20-5F4D-C07A-D61E9CA27A7D}"/>
          </ac:picMkLst>
        </pc:picChg>
        <pc:picChg chg="add del">
          <ac:chgData name="NÝDRLE Pavel Ing." userId="d844defc-2987-4ff0-aed9-563c51eaca96" providerId="ADAL" clId="{2E9AC573-0D0C-4D26-8B91-6E1E4639BFDE}" dt="2023-10-13T08:50:01.391" v="198"/>
          <ac:picMkLst>
            <pc:docMk/>
            <pc:sldMk cId="2581801200" sldId="597"/>
            <ac:picMk id="4" creationId="{01276103-B413-FAEF-3FE6-9D814CDA0C66}"/>
          </ac:picMkLst>
        </pc:picChg>
        <pc:picChg chg="add mod">
          <ac:chgData name="NÝDRLE Pavel Ing." userId="d844defc-2987-4ff0-aed9-563c51eaca96" providerId="ADAL" clId="{2E9AC573-0D0C-4D26-8B91-6E1E4639BFDE}" dt="2023-10-13T08:50:14.864" v="203" actId="1076"/>
          <ac:picMkLst>
            <pc:docMk/>
            <pc:sldMk cId="2581801200" sldId="597"/>
            <ac:picMk id="5" creationId="{F343241B-3AE9-59AB-9980-5501C30F4C26}"/>
          </ac:picMkLst>
        </pc:picChg>
      </pc:sldChg>
      <pc:sldChg chg="modSp mod delCm">
        <pc:chgData name="NÝDRLE Pavel Ing." userId="d844defc-2987-4ff0-aed9-563c51eaca96" providerId="ADAL" clId="{2E9AC573-0D0C-4D26-8B91-6E1E4639BFDE}" dt="2023-10-13T08:48:24.852" v="195" actId="1592"/>
        <pc:sldMkLst>
          <pc:docMk/>
          <pc:sldMk cId="136619398" sldId="598"/>
        </pc:sldMkLst>
        <pc:spChg chg="mod">
          <ac:chgData name="NÝDRLE Pavel Ing." userId="d844defc-2987-4ff0-aed9-563c51eaca96" providerId="ADAL" clId="{2E9AC573-0D0C-4D26-8B91-6E1E4639BFDE}" dt="2023-10-13T08:19:36.796" v="81"/>
          <ac:spMkLst>
            <pc:docMk/>
            <pc:sldMk cId="136619398" sldId="598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9:23.040" v="79"/>
        <pc:sldMkLst>
          <pc:docMk/>
          <pc:sldMk cId="9758470" sldId="601"/>
        </pc:sldMkLst>
        <pc:spChg chg="mod">
          <ac:chgData name="NÝDRLE Pavel Ing." userId="d844defc-2987-4ff0-aed9-563c51eaca96" providerId="ADAL" clId="{2E9AC573-0D0C-4D26-8B91-6E1E4639BFDE}" dt="2023-10-13T08:19:23.040" v="79"/>
          <ac:spMkLst>
            <pc:docMk/>
            <pc:sldMk cId="9758470" sldId="601"/>
            <ac:spMk id="2" creationId="{00000000-0000-0000-0000-000000000000}"/>
          </ac:spMkLst>
        </pc:spChg>
      </pc:sldChg>
      <pc:sldChg chg="modNotesTx">
        <pc:chgData name="NÝDRLE Pavel Ing." userId="d844defc-2987-4ff0-aed9-563c51eaca96" providerId="ADAL" clId="{2E9AC573-0D0C-4D26-8B91-6E1E4639BFDE}" dt="2023-10-13T09:41:49.384" v="334" actId="255"/>
        <pc:sldMkLst>
          <pc:docMk/>
          <pc:sldMk cId="3124765048" sldId="602"/>
        </pc:sldMkLst>
      </pc:sldChg>
      <pc:sldChg chg="modSp mod">
        <pc:chgData name="NÝDRLE Pavel Ing." userId="d844defc-2987-4ff0-aed9-563c51eaca96" providerId="ADAL" clId="{2E9AC573-0D0C-4D26-8B91-6E1E4639BFDE}" dt="2023-10-13T08:20:49.092" v="92"/>
        <pc:sldMkLst>
          <pc:docMk/>
          <pc:sldMk cId="3060269591" sldId="603"/>
        </pc:sldMkLst>
        <pc:spChg chg="mod">
          <ac:chgData name="NÝDRLE Pavel Ing." userId="d844defc-2987-4ff0-aed9-563c51eaca96" providerId="ADAL" clId="{2E9AC573-0D0C-4D26-8B91-6E1E4639BFDE}" dt="2023-10-13T08:20:49.092" v="92"/>
          <ac:spMkLst>
            <pc:docMk/>
            <pc:sldMk cId="3060269591" sldId="603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42:39.003" v="335" actId="2711"/>
        <pc:sldMkLst>
          <pc:docMk/>
          <pc:sldMk cId="2265642444" sldId="604"/>
        </pc:sldMkLst>
        <pc:spChg chg="mod">
          <ac:chgData name="NÝDRLE Pavel Ing." userId="d844defc-2987-4ff0-aed9-563c51eaca96" providerId="ADAL" clId="{2E9AC573-0D0C-4D26-8B91-6E1E4639BFDE}" dt="2023-10-13T08:20:11.172" v="86"/>
          <ac:spMkLst>
            <pc:docMk/>
            <pc:sldMk cId="2265642444" sldId="604"/>
            <ac:spMk id="2" creationId="{00000000-0000-0000-0000-00000000000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8:50:54.691" v="205" actId="1592"/>
        <pc:sldMkLst>
          <pc:docMk/>
          <pc:sldMk cId="3940408627" sldId="605"/>
        </pc:sldMkLst>
        <pc:spChg chg="mod">
          <ac:chgData name="NÝDRLE Pavel Ing." userId="d844defc-2987-4ff0-aed9-563c51eaca96" providerId="ADAL" clId="{2E9AC573-0D0C-4D26-8B91-6E1E4639BFDE}" dt="2023-10-13T08:20:16.228" v="87"/>
          <ac:spMkLst>
            <pc:docMk/>
            <pc:sldMk cId="3940408627" sldId="605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0:42.952" v="91"/>
        <pc:sldMkLst>
          <pc:docMk/>
          <pc:sldMk cId="4045815437" sldId="606"/>
        </pc:sldMkLst>
        <pc:spChg chg="mod">
          <ac:chgData name="NÝDRLE Pavel Ing." userId="d844defc-2987-4ff0-aed9-563c51eaca96" providerId="ADAL" clId="{2E9AC573-0D0C-4D26-8B91-6E1E4639BFDE}" dt="2023-10-13T08:20:42.952" v="91"/>
          <ac:spMkLst>
            <pc:docMk/>
            <pc:sldMk cId="4045815437" sldId="606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8:30.701" v="71"/>
        <pc:sldMkLst>
          <pc:docMk/>
          <pc:sldMk cId="1530571685" sldId="607"/>
        </pc:sldMkLst>
        <pc:spChg chg="mod">
          <ac:chgData name="NÝDRLE Pavel Ing." userId="d844defc-2987-4ff0-aed9-563c51eaca96" providerId="ADAL" clId="{2E9AC573-0D0C-4D26-8B91-6E1E4639BFDE}" dt="2023-10-13T08:18:30.701" v="71"/>
          <ac:spMkLst>
            <pc:docMk/>
            <pc:sldMk cId="1530571685" sldId="607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0:56.772" v="93"/>
        <pc:sldMkLst>
          <pc:docMk/>
          <pc:sldMk cId="3071994590" sldId="609"/>
        </pc:sldMkLst>
        <pc:spChg chg="mod">
          <ac:chgData name="NÝDRLE Pavel Ing." userId="d844defc-2987-4ff0-aed9-563c51eaca96" providerId="ADAL" clId="{2E9AC573-0D0C-4D26-8B91-6E1E4639BFDE}" dt="2023-10-13T08:20:56.772" v="93"/>
          <ac:spMkLst>
            <pc:docMk/>
            <pc:sldMk cId="3071994590" sldId="609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40:39.562" v="329" actId="255"/>
        <pc:sldMkLst>
          <pc:docMk/>
          <pc:sldMk cId="982131368" sldId="610"/>
        </pc:sldMkLst>
        <pc:spChg chg="mod">
          <ac:chgData name="NÝDRLE Pavel Ing." userId="d844defc-2987-4ff0-aed9-563c51eaca96" providerId="ADAL" clId="{2E9AC573-0D0C-4D26-8B91-6E1E4639BFDE}" dt="2023-10-13T08:18:25.642" v="70"/>
          <ac:spMkLst>
            <pc:docMk/>
            <pc:sldMk cId="982131368" sldId="610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20:21.369" v="88"/>
        <pc:sldMkLst>
          <pc:docMk/>
          <pc:sldMk cId="754510879" sldId="611"/>
        </pc:sldMkLst>
        <pc:spChg chg="mod">
          <ac:chgData name="NÝDRLE Pavel Ing." userId="d844defc-2987-4ff0-aed9-563c51eaca96" providerId="ADAL" clId="{2E9AC573-0D0C-4D26-8B91-6E1E4639BFDE}" dt="2023-10-13T08:20:21.369" v="88"/>
          <ac:spMkLst>
            <pc:docMk/>
            <pc:sldMk cId="754510879" sldId="611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19:55.692" v="84"/>
        <pc:sldMkLst>
          <pc:docMk/>
          <pc:sldMk cId="796581572" sldId="612"/>
        </pc:sldMkLst>
        <pc:spChg chg="mod">
          <ac:chgData name="NÝDRLE Pavel Ing." userId="d844defc-2987-4ff0-aed9-563c51eaca96" providerId="ADAL" clId="{2E9AC573-0D0C-4D26-8B91-6E1E4639BFDE}" dt="2023-10-13T08:19:55.692" v="84"/>
          <ac:spMkLst>
            <pc:docMk/>
            <pc:sldMk cId="796581572" sldId="612"/>
            <ac:spMk id="2" creationId="{00000000-0000-0000-0000-000000000000}"/>
          </ac:spMkLst>
        </pc:spChg>
      </pc:sldChg>
      <pc:sldChg chg="modSp mod">
        <pc:chgData name="NÝDRLE Pavel Ing." userId="d844defc-2987-4ff0-aed9-563c51eaca96" providerId="ADAL" clId="{2E9AC573-0D0C-4D26-8B91-6E1E4639BFDE}" dt="2023-10-13T08:30:32.094" v="106"/>
        <pc:sldMkLst>
          <pc:docMk/>
          <pc:sldMk cId="302783903" sldId="613"/>
        </pc:sldMkLst>
        <pc:spChg chg="mod">
          <ac:chgData name="NÝDRLE Pavel Ing." userId="d844defc-2987-4ff0-aed9-563c51eaca96" providerId="ADAL" clId="{2E9AC573-0D0C-4D26-8B91-6E1E4639BFDE}" dt="2023-10-13T08:30:32.094" v="106"/>
          <ac:spMkLst>
            <pc:docMk/>
            <pc:sldMk cId="302783903" sldId="613"/>
            <ac:spMk id="2" creationId="{00000000-0000-0000-0000-00000000000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9:00:06.708" v="256" actId="1592"/>
        <pc:sldMkLst>
          <pc:docMk/>
          <pc:sldMk cId="1580715012" sldId="614"/>
        </pc:sldMkLst>
        <pc:spChg chg="mod">
          <ac:chgData name="NÝDRLE Pavel Ing." userId="d844defc-2987-4ff0-aed9-563c51eaca96" providerId="ADAL" clId="{2E9AC573-0D0C-4D26-8B91-6E1E4639BFDE}" dt="2023-10-13T08:30:52.885" v="108"/>
          <ac:spMkLst>
            <pc:docMk/>
            <pc:sldMk cId="1580715012" sldId="614"/>
            <ac:spMk id="2" creationId="{00000000-0000-0000-0000-000000000000}"/>
          </ac:spMkLst>
        </pc:spChg>
      </pc:sldChg>
      <pc:sldChg chg="modSp mod modNotesTx">
        <pc:chgData name="NÝDRLE Pavel Ing." userId="d844defc-2987-4ff0-aed9-563c51eaca96" providerId="ADAL" clId="{2E9AC573-0D0C-4D26-8B91-6E1E4639BFDE}" dt="2023-10-13T09:44:32.089" v="343" actId="255"/>
        <pc:sldMkLst>
          <pc:docMk/>
          <pc:sldMk cId="479405701" sldId="615"/>
        </pc:sldMkLst>
        <pc:spChg chg="mod">
          <ac:chgData name="NÝDRLE Pavel Ing." userId="d844defc-2987-4ff0-aed9-563c51eaca96" providerId="ADAL" clId="{2E9AC573-0D0C-4D26-8B91-6E1E4639BFDE}" dt="2023-10-13T08:31:26.806" v="114"/>
          <ac:spMkLst>
            <pc:docMk/>
            <pc:sldMk cId="479405701" sldId="615"/>
            <ac:spMk id="2" creationId="{00000000-0000-0000-0000-00000000000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8:49:34.493" v="196" actId="1592"/>
        <pc:sldMkLst>
          <pc:docMk/>
          <pc:sldMk cId="689820837" sldId="616"/>
        </pc:sldMkLst>
        <pc:spChg chg="mod">
          <ac:chgData name="NÝDRLE Pavel Ing." userId="d844defc-2987-4ff0-aed9-563c51eaca96" providerId="ADAL" clId="{2E9AC573-0D0C-4D26-8B91-6E1E4639BFDE}" dt="2023-10-13T08:19:44.555" v="82"/>
          <ac:spMkLst>
            <pc:docMk/>
            <pc:sldMk cId="689820837" sldId="616"/>
            <ac:spMk id="2" creationId="{00000000-0000-0000-0000-000000000000}"/>
          </ac:spMkLst>
        </pc:spChg>
      </pc:sldChg>
      <pc:sldChg chg="modSp add del">
        <pc:chgData name="NÝDRLE Pavel Ing." userId="d844defc-2987-4ff0-aed9-563c51eaca96" providerId="ADAL" clId="{2E9AC573-0D0C-4D26-8B91-6E1E4639BFDE}" dt="2023-10-13T08:16:13.272" v="55"/>
        <pc:sldMkLst>
          <pc:docMk/>
          <pc:sldMk cId="0" sldId="617"/>
        </pc:sldMkLst>
        <pc:picChg chg="mod">
          <ac:chgData name="NÝDRLE Pavel Ing." userId="d844defc-2987-4ff0-aed9-563c51eaca96" providerId="ADAL" clId="{2E9AC573-0D0C-4D26-8B91-6E1E4639BFDE}" dt="2023-10-13T08:16:03.056" v="50" actId="18131"/>
          <ac:picMkLst>
            <pc:docMk/>
            <pc:sldMk cId="0" sldId="617"/>
            <ac:picMk id="10242" creationId="{396BF925-F33A-EAEE-903A-02A764A0E1A7}"/>
          </ac:picMkLst>
        </pc:picChg>
      </pc:sldChg>
      <pc:sldChg chg="add del ord">
        <pc:chgData name="NÝDRLE Pavel Ing." userId="d844defc-2987-4ff0-aed9-563c51eaca96" providerId="ADAL" clId="{2E9AC573-0D0C-4D26-8B91-6E1E4639BFDE}" dt="2023-10-13T08:38:43.708" v="139" actId="2890"/>
        <pc:sldMkLst>
          <pc:docMk/>
          <pc:sldMk cId="363963585" sldId="618"/>
        </pc:sldMkLst>
      </pc:sldChg>
      <pc:sldChg chg="modSp add mod ord">
        <pc:chgData name="NÝDRLE Pavel Ing." userId="d844defc-2987-4ff0-aed9-563c51eaca96" providerId="ADAL" clId="{2E9AC573-0D0C-4D26-8B91-6E1E4639BFDE}" dt="2023-10-13T08:44:29.973" v="189" actId="1076"/>
        <pc:sldMkLst>
          <pc:docMk/>
          <pc:sldMk cId="1280496438" sldId="618"/>
        </pc:sldMkLst>
        <pc:spChg chg="mod">
          <ac:chgData name="NÝDRLE Pavel Ing." userId="d844defc-2987-4ff0-aed9-563c51eaca96" providerId="ADAL" clId="{2E9AC573-0D0C-4D26-8B91-6E1E4639BFDE}" dt="2023-10-13T08:44:20.613" v="187" actId="1076"/>
          <ac:spMkLst>
            <pc:docMk/>
            <pc:sldMk cId="1280496438" sldId="618"/>
            <ac:spMk id="3" creationId="{00000000-0000-0000-0000-000000000000}"/>
          </ac:spMkLst>
        </pc:spChg>
        <pc:spChg chg="mod">
          <ac:chgData name="NÝDRLE Pavel Ing." userId="d844defc-2987-4ff0-aed9-563c51eaca96" providerId="ADAL" clId="{2E9AC573-0D0C-4D26-8B91-6E1E4639BFDE}" dt="2023-10-13T08:44:29.973" v="189" actId="1076"/>
          <ac:spMkLst>
            <pc:docMk/>
            <pc:sldMk cId="1280496438" sldId="618"/>
            <ac:spMk id="6" creationId="{93BAEEBE-9D58-96B4-3A56-8261959FDB20}"/>
          </ac:spMkLst>
        </pc:spChg>
      </pc:sldChg>
      <pc:sldChg chg="modSp add mod">
        <pc:chgData name="NÝDRLE Pavel Ing." userId="d844defc-2987-4ff0-aed9-563c51eaca96" providerId="ADAL" clId="{2E9AC573-0D0C-4D26-8B91-6E1E4639BFDE}" dt="2023-10-13T08:59:16.256" v="251" actId="20577"/>
        <pc:sldMkLst>
          <pc:docMk/>
          <pc:sldMk cId="2318933021" sldId="619"/>
        </pc:sldMkLst>
        <pc:spChg chg="mod">
          <ac:chgData name="NÝDRLE Pavel Ing." userId="d844defc-2987-4ff0-aed9-563c51eaca96" providerId="ADAL" clId="{2E9AC573-0D0C-4D26-8B91-6E1E4639BFDE}" dt="2023-10-13T08:59:16.256" v="251" actId="20577"/>
          <ac:spMkLst>
            <pc:docMk/>
            <pc:sldMk cId="2318933021" sldId="619"/>
            <ac:spMk id="2" creationId="{00000000-0000-0000-0000-000000000000}"/>
          </ac:spMkLst>
        </pc:spChg>
        <pc:spChg chg="mod">
          <ac:chgData name="NÝDRLE Pavel Ing." userId="d844defc-2987-4ff0-aed9-563c51eaca96" providerId="ADAL" clId="{2E9AC573-0D0C-4D26-8B91-6E1E4639BFDE}" dt="2023-10-13T08:59:03.204" v="243" actId="207"/>
          <ac:spMkLst>
            <pc:docMk/>
            <pc:sldMk cId="2318933021" sldId="619"/>
            <ac:spMk id="6" creationId="{93BAEEBE-9D58-96B4-3A56-8261959FDB20}"/>
          </ac:spMkLst>
        </pc:spChg>
      </pc:sldChg>
      <pc:sldChg chg="modSp mod delCm">
        <pc:chgData name="NÝDRLE Pavel Ing." userId="d844defc-2987-4ff0-aed9-563c51eaca96" providerId="ADAL" clId="{2E9AC573-0D0C-4D26-8B91-6E1E4639BFDE}" dt="2023-10-13T09:46:03.259" v="350" actId="255"/>
        <pc:sldMkLst>
          <pc:docMk/>
          <pc:sldMk cId="4042752857" sldId="621"/>
        </pc:sldMkLst>
        <pc:spChg chg="mod">
          <ac:chgData name="NÝDRLE Pavel Ing." userId="d844defc-2987-4ff0-aed9-563c51eaca96" providerId="ADAL" clId="{2E9AC573-0D0C-4D26-8B91-6E1E4639BFDE}" dt="2023-10-13T09:46:03.259" v="350" actId="255"/>
          <ac:spMkLst>
            <pc:docMk/>
            <pc:sldMk cId="4042752857" sldId="621"/>
            <ac:spMk id="3" creationId="{00000000-0000-0000-0000-000000000000}"/>
          </ac:spMkLst>
        </pc:spChg>
        <pc:picChg chg="mod">
          <ac:chgData name="NÝDRLE Pavel Ing." userId="d844defc-2987-4ff0-aed9-563c51eaca96" providerId="ADAL" clId="{2E9AC573-0D0C-4D26-8B91-6E1E4639BFDE}" dt="2023-10-13T09:45:11.428" v="345" actId="14100"/>
          <ac:picMkLst>
            <pc:docMk/>
            <pc:sldMk cId="4042752857" sldId="621"/>
            <ac:picMk id="8" creationId="{489356D4-DF49-45FC-96C5-D6CF575625BA}"/>
          </ac:picMkLst>
        </pc:picChg>
      </pc:sldChg>
      <pc:sldChg chg="modSp mod">
        <pc:chgData name="NÝDRLE Pavel Ing." userId="d844defc-2987-4ff0-aed9-563c51eaca96" providerId="ADAL" clId="{2E9AC573-0D0C-4D26-8B91-6E1E4639BFDE}" dt="2023-10-13T09:45:39.845" v="349" actId="1076"/>
        <pc:sldMkLst>
          <pc:docMk/>
          <pc:sldMk cId="4006895908" sldId="622"/>
        </pc:sldMkLst>
        <pc:spChg chg="mod">
          <ac:chgData name="NÝDRLE Pavel Ing." userId="d844defc-2987-4ff0-aed9-563c51eaca96" providerId="ADAL" clId="{2E9AC573-0D0C-4D26-8B91-6E1E4639BFDE}" dt="2023-10-13T09:45:22.819" v="346" actId="255"/>
          <ac:spMkLst>
            <pc:docMk/>
            <pc:sldMk cId="4006895908" sldId="622"/>
            <ac:spMk id="3" creationId="{00000000-0000-0000-0000-000000000000}"/>
          </ac:spMkLst>
        </pc:spChg>
        <pc:spChg chg="mod">
          <ac:chgData name="NÝDRLE Pavel Ing." userId="d844defc-2987-4ff0-aed9-563c51eaca96" providerId="ADAL" clId="{2E9AC573-0D0C-4D26-8B91-6E1E4639BFDE}" dt="2023-10-13T09:45:35.983" v="348" actId="1076"/>
          <ac:spMkLst>
            <pc:docMk/>
            <pc:sldMk cId="4006895908" sldId="622"/>
            <ac:spMk id="8" creationId="{FFD47A7D-AE2F-59FB-2582-2A3852752C54}"/>
          </ac:spMkLst>
        </pc:spChg>
        <pc:picChg chg="mod">
          <ac:chgData name="NÝDRLE Pavel Ing." userId="d844defc-2987-4ff0-aed9-563c51eaca96" providerId="ADAL" clId="{2E9AC573-0D0C-4D26-8B91-6E1E4639BFDE}" dt="2023-10-13T09:45:39.845" v="349" actId="1076"/>
          <ac:picMkLst>
            <pc:docMk/>
            <pc:sldMk cId="4006895908" sldId="622"/>
            <ac:picMk id="12" creationId="{153159C4-3C91-4DA5-AECE-AC755F2D81F4}"/>
          </ac:picMkLst>
        </pc:picChg>
      </pc:sldChg>
      <pc:sldChg chg="modSp mod">
        <pc:chgData name="NÝDRLE Pavel Ing." userId="d844defc-2987-4ff0-aed9-563c51eaca96" providerId="ADAL" clId="{2E9AC573-0D0C-4D26-8B91-6E1E4639BFDE}" dt="2023-10-13T10:16:17.771" v="357" actId="1076"/>
        <pc:sldMkLst>
          <pc:docMk/>
          <pc:sldMk cId="2562099282" sldId="623"/>
        </pc:sldMkLst>
        <pc:spChg chg="mod">
          <ac:chgData name="NÝDRLE Pavel Ing." userId="d844defc-2987-4ff0-aed9-563c51eaca96" providerId="ADAL" clId="{2E9AC573-0D0C-4D26-8B91-6E1E4639BFDE}" dt="2023-10-13T09:46:15.225" v="351" actId="255"/>
          <ac:spMkLst>
            <pc:docMk/>
            <pc:sldMk cId="2562099282" sldId="623"/>
            <ac:spMk id="3" creationId="{00000000-0000-0000-0000-000000000000}"/>
          </ac:spMkLst>
        </pc:spChg>
        <pc:picChg chg="mod modCrop">
          <ac:chgData name="NÝDRLE Pavel Ing." userId="d844defc-2987-4ff0-aed9-563c51eaca96" providerId="ADAL" clId="{2E9AC573-0D0C-4D26-8B91-6E1E4639BFDE}" dt="2023-10-13T10:16:17.771" v="357" actId="1076"/>
          <ac:picMkLst>
            <pc:docMk/>
            <pc:sldMk cId="2562099282" sldId="623"/>
            <ac:picMk id="7" creationId="{8BA5D0F8-4A97-4F99-AAA7-0F3193B9AAE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D175D-E507-4A2B-A1D0-D0A53C64A2B5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A367A-8C8E-4743-9631-743889D8946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1725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DBAD4-EA66-4191-B987-95B9D964195A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6C178-4471-44D2-ACA9-E72A78DA0E1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2035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2416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1418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8255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8405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9803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73718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1817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6114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8550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17591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995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40042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0837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222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08715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3725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14684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44800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31662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48745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32538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146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42814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08975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22057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88422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60213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15810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29725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19163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37617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51447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3715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91568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70096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873478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31518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36663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92044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81408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14436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647156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921253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5056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46971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910231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868289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216741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94247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800805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737660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042263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73373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613630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59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768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82285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60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324126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61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17328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62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919987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63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986151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64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8656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7081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9597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cs-CZ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C178-4471-44D2-ACA9-E72A78DA0E1A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872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/>
              <a:t>Kliknutím lze upravit styly předlohy textu.</a:t>
            </a:r>
          </a:p>
          <a:p>
            <a:pPr lvl="1" eaLnBrk="1" latinLnBrk="0" hangingPunct="1"/>
            <a:r>
              <a:rPr lang="cs-CZ"/>
              <a:t>Druhá úroveň</a:t>
            </a:r>
          </a:p>
          <a:p>
            <a:pPr lvl="2" eaLnBrk="1" latinLnBrk="0" hangingPunct="1"/>
            <a:r>
              <a:rPr lang="cs-CZ"/>
              <a:t>Třetí úroveň</a:t>
            </a:r>
          </a:p>
          <a:p>
            <a:pPr lvl="3" eaLnBrk="1" latinLnBrk="0" hangingPunct="1"/>
            <a:r>
              <a:rPr lang="cs-CZ"/>
              <a:t>Čtvrtá úroveň</a:t>
            </a:r>
          </a:p>
          <a:p>
            <a:pPr lvl="4" eaLnBrk="1" latinLnBrk="0" hangingPunct="1"/>
            <a:r>
              <a:rPr lang="cs-CZ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/>
              <a:t>Kliknutím na ikonu přidáte obrázek.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FC53F">
                <a:lumMod val="27000"/>
                <a:lumOff val="73000"/>
                <a:alpha val="13000"/>
              </a:srgbClr>
            </a:gs>
            <a:gs pos="99000">
              <a:srgbClr val="9CB86E"/>
            </a:gs>
            <a:gs pos="100000">
              <a:srgbClr val="9CB86E"/>
            </a:gs>
            <a:gs pos="46000">
              <a:srgbClr val="7FC53F">
                <a:alpha val="19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/>
              <a:t>Kliknutím lze upravit styly předlohy textu.</a:t>
            </a:r>
          </a:p>
          <a:p>
            <a:pPr lvl="1" eaLnBrk="1" latinLnBrk="0" hangingPunct="1"/>
            <a:r>
              <a:rPr kumimoji="0" lang="cs-CZ"/>
              <a:t>Druhá úroveň</a:t>
            </a:r>
          </a:p>
          <a:p>
            <a:pPr lvl="2" eaLnBrk="1" latinLnBrk="0" hangingPunct="1"/>
            <a:r>
              <a:rPr kumimoji="0" lang="cs-CZ"/>
              <a:t>Třetí úroveň</a:t>
            </a:r>
          </a:p>
          <a:p>
            <a:pPr lvl="3" eaLnBrk="1" latinLnBrk="0" hangingPunct="1"/>
            <a:r>
              <a:rPr kumimoji="0" lang="cs-CZ"/>
              <a:t>Čtvrtá úroveň</a:t>
            </a:r>
          </a:p>
          <a:p>
            <a:pPr lvl="4" eaLnBrk="1" latinLnBrk="0" hangingPunct="1"/>
            <a:r>
              <a:rPr kumimoji="0" lang="cs-CZ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2033C28-2F05-4320-A6F3-DD2DBF66A041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81DFAA-0FEE-4F0C-9923-338BEC9D514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0276" y="1585219"/>
            <a:ext cx="8223448" cy="1662890"/>
          </a:xfrm>
        </p:spPr>
        <p:txBody>
          <a:bodyPr anchor="t" anchorCtr="0">
            <a:normAutofit fontScale="90000"/>
          </a:bodyPr>
          <a:lstStyle/>
          <a:p>
            <a:pPr algn="ctr"/>
            <a: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Vyhláška č. 441/2013 Sb., </a:t>
            </a:r>
            <a:b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o provedení zákona o oceňování majetku </a:t>
            </a:r>
            <a:b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(oceňovací vyhláška)</a:t>
            </a:r>
            <a:b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souhrn + příklady</a:t>
            </a:r>
            <a:endParaRPr lang="cs-CZ" sz="3600">
              <a:solidFill>
                <a:schemeClr val="tx1"/>
              </a:solidFill>
              <a:effectLst>
                <a:reflection endPos="0" dir="5400000" sy="-9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60276" y="3609891"/>
            <a:ext cx="8223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/>
              <a:t>Ing. Pavel Nýdrle</a:t>
            </a:r>
          </a:p>
          <a:p>
            <a:pPr algn="ctr"/>
            <a:r>
              <a:rPr lang="cs-CZ" b="1"/>
              <a:t>ÚHÚL Brandýs nad Labem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848C4A4D-B415-4D12-9981-54E57F81E571}"/>
              </a:ext>
            </a:extLst>
          </p:cNvPr>
          <p:cNvSpPr txBox="1"/>
          <p:nvPr/>
        </p:nvSpPr>
        <p:spPr>
          <a:xfrm>
            <a:off x="1673972" y="5577870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/>
              <a:t>Kurz oceňování lesa a rostlinstva</a:t>
            </a:r>
          </a:p>
          <a:p>
            <a:pPr algn="ctr"/>
            <a:r>
              <a:rPr lang="cs-CZ" b="1"/>
              <a:t>MENDELU, LDF Brno</a:t>
            </a:r>
          </a:p>
          <a:p>
            <a:pPr algn="ctr"/>
            <a:r>
              <a:rPr lang="cs-CZ" b="1"/>
              <a:t>11. 11. 2023</a:t>
            </a:r>
          </a:p>
        </p:txBody>
      </p:sp>
    </p:spTree>
    <p:extLst>
      <p:ext uri="{BB962C8B-B14F-4D97-AF65-F5344CB8AC3E}">
        <p14:creationId xmlns:p14="http://schemas.microsoft.com/office/powerpoint/2010/main" val="1192585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b="1"/>
              <a:t>Základní ceny lesních pozemků podle souborů lesních typů (Kč/m</a:t>
            </a:r>
            <a:r>
              <a:rPr lang="pt-BR" b="1" baseline="30000"/>
              <a:t>2</a:t>
            </a:r>
            <a:r>
              <a:rPr lang="pt-BR" b="1"/>
              <a:t>) – příloha č. 6</a:t>
            </a:r>
            <a:endParaRPr lang="cs-CZ" b="1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2708920"/>
            <a:ext cx="8686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cs-CZ" sz="2000" u="sng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D981942-F705-E164-8855-7ECA6055631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4769" y="1753837"/>
            <a:ext cx="5334462" cy="477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86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- </a:t>
            </a:r>
            <a:r>
              <a:rPr lang="cs-CZ" sz="2200" b="1"/>
              <a:t>4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2229086"/>
            <a:ext cx="868680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3"/>
            </a:pPr>
            <a:r>
              <a:rPr lang="cs-CZ" sz="2000" dirty="0"/>
              <a:t>Základní cena podle odstavce 2 se upraví </a:t>
            </a:r>
            <a:r>
              <a:rPr lang="cs-CZ" sz="2000" u="sng" dirty="0"/>
              <a:t>srážkami</a:t>
            </a:r>
            <a:r>
              <a:rPr lang="cs-CZ" sz="2000" dirty="0"/>
              <a:t> se zdůvodněním podle </a:t>
            </a:r>
            <a:r>
              <a:rPr lang="cs-CZ" sz="2000" b="1" dirty="0"/>
              <a:t>přílohy č. 7</a:t>
            </a:r>
            <a:r>
              <a:rPr lang="cs-CZ" sz="2000" dirty="0"/>
              <a:t> k této vyhlášce.</a:t>
            </a:r>
          </a:p>
          <a:p>
            <a:pPr marL="457200" indent="-457200" algn="just">
              <a:buFont typeface="+mj-lt"/>
              <a:buAutoNum type="arabicParenR" startAt="3"/>
            </a:pPr>
            <a:endParaRPr lang="cs-CZ" sz="2000" dirty="0"/>
          </a:p>
          <a:p>
            <a:pPr algn="just"/>
            <a:r>
              <a:rPr lang="cs-CZ" i="1" dirty="0"/>
              <a:t>Poznámka:</a:t>
            </a:r>
          </a:p>
          <a:p>
            <a:pPr algn="just"/>
            <a:endParaRPr lang="cs-CZ" i="1" dirty="0"/>
          </a:p>
          <a:p>
            <a:pPr algn="just"/>
            <a:r>
              <a:rPr lang="cs-CZ" i="1" dirty="0"/>
              <a:t>Odůvodnění je důležité, protože cenové přirážky a srážky (CPS) jsou až do ...%.</a:t>
            </a:r>
          </a:p>
          <a:p>
            <a:pPr algn="just"/>
            <a:r>
              <a:rPr lang="cs-CZ" i="1" dirty="0"/>
              <a:t>Znalci často bez odůvodnění používají nejvyšší přípustné hodnoty srážek.</a:t>
            </a:r>
          </a:p>
          <a:p>
            <a:pPr marL="457200" indent="-457200" algn="just">
              <a:buFont typeface="+mj-lt"/>
              <a:buAutoNum type="arabicParenR" startAt="2"/>
            </a:pPr>
            <a:endParaRPr lang="cs-CZ" sz="2000" dirty="0"/>
          </a:p>
          <a:p>
            <a:pPr marL="457200" indent="-457200" algn="just">
              <a:buFont typeface="+mj-lt"/>
              <a:buAutoNum type="arabicParenR" startAt="4"/>
            </a:pPr>
            <a:r>
              <a:rPr lang="cs-CZ" sz="2000" dirty="0"/>
              <a:t>Je-li na pozemku více porostních skupin s různými plošně převládajícími soubory lesních typů, ocení se části pozemku se stejnou základní cenou samostatně a cena pozemku je součtem cen jeho dílčích částí.</a:t>
            </a:r>
          </a:p>
          <a:p>
            <a:pPr algn="just"/>
            <a:endParaRPr lang="cs-CZ" sz="2000" dirty="0"/>
          </a:p>
          <a:p>
            <a:pPr marL="457200" indent="-457200" algn="just">
              <a:buFont typeface="+mj-lt"/>
              <a:buAutoNum type="arabicParenR" startAt="5"/>
            </a:pPr>
            <a:r>
              <a:rPr lang="cs-CZ" sz="2000" dirty="0"/>
              <a:t>Cena zjištěná podle odstavce 3 činí </a:t>
            </a:r>
            <a:r>
              <a:rPr lang="cs-CZ" sz="2000" b="1" dirty="0">
                <a:solidFill>
                  <a:srgbClr val="3399FF"/>
                </a:solidFill>
              </a:rPr>
              <a:t>nejméně 1 Kč/m</a:t>
            </a:r>
            <a:r>
              <a:rPr lang="cs-CZ" sz="2000" b="1" baseline="30000" dirty="0">
                <a:solidFill>
                  <a:srgbClr val="3399FF"/>
                </a:solidFill>
              </a:rPr>
              <a:t>2</a:t>
            </a:r>
            <a:r>
              <a:rPr lang="cs-CZ" sz="2000" dirty="0"/>
              <a:t>.</a:t>
            </a:r>
          </a:p>
          <a:p>
            <a:pPr algn="just"/>
            <a:endParaRPr lang="cs-CZ" sz="2000" u="sng" dirty="0"/>
          </a:p>
        </p:txBody>
      </p:sp>
    </p:spTree>
    <p:extLst>
      <p:ext uri="{BB962C8B-B14F-4D97-AF65-F5344CB8AC3E}">
        <p14:creationId xmlns:p14="http://schemas.microsoft.com/office/powerpoint/2010/main" val="4073819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135095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b="1"/>
              <a:t>Úprava základních cen lesních pozemků – příloha č. </a:t>
            </a:r>
            <a:r>
              <a:rPr lang="cs-CZ" b="1"/>
              <a:t>7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A050B8D-8654-C910-121B-923943B6A71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2832" y="1504428"/>
            <a:ext cx="5332491" cy="523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170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– </a:t>
            </a:r>
            <a:r>
              <a:rPr lang="cs-CZ" sz="2200" b="1"/>
              <a:t>příklad 1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2229086"/>
            <a:ext cx="8686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000" b="1"/>
              <a:t>Příklad 1</a:t>
            </a:r>
          </a:p>
          <a:p>
            <a:pPr algn="just"/>
            <a:endParaRPr lang="cs-CZ" sz="2000" b="1">
              <a:solidFill>
                <a:srgbClr val="FFC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09B4CC9-FF65-55D0-80CE-B4F7A9803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63092"/>
            <a:ext cx="8686800" cy="312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847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– </a:t>
            </a:r>
            <a:r>
              <a:rPr lang="cs-CZ" sz="2200" b="1"/>
              <a:t>příklad 1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2229086"/>
            <a:ext cx="8686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000" b="1"/>
              <a:t>Příklad 1</a:t>
            </a:r>
          </a:p>
          <a:p>
            <a:pPr algn="just"/>
            <a:endParaRPr lang="cs-CZ" sz="2000" b="1">
              <a:solidFill>
                <a:srgbClr val="FFC000"/>
              </a:solidFill>
            </a:endParaRPr>
          </a:p>
        </p:txBody>
      </p: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43406F98-87FF-F129-8CBC-B967455E1E1E}"/>
              </a:ext>
            </a:extLst>
          </p:cNvPr>
          <p:cNvGraphicFramePr>
            <a:graphicFrameLocks noGrp="1"/>
          </p:cNvGraphicFramePr>
          <p:nvPr/>
        </p:nvGraphicFramePr>
        <p:xfrm>
          <a:off x="330200" y="3259931"/>
          <a:ext cx="8636000" cy="1114425"/>
        </p:xfrm>
        <a:graphic>
          <a:graphicData uri="http://schemas.openxmlformats.org/drawingml/2006/table">
            <a:tbl>
              <a:tblPr/>
              <a:tblGrid>
                <a:gridCol w="964845">
                  <a:extLst>
                    <a:ext uri="{9D8B030D-6E8A-4147-A177-3AD203B41FA5}">
                      <a16:colId xmlns:a16="http://schemas.microsoft.com/office/drawing/2014/main" val="3937731415"/>
                    </a:ext>
                  </a:extLst>
                </a:gridCol>
                <a:gridCol w="977541">
                  <a:extLst>
                    <a:ext uri="{9D8B030D-6E8A-4147-A177-3AD203B41FA5}">
                      <a16:colId xmlns:a16="http://schemas.microsoft.com/office/drawing/2014/main" val="3172539554"/>
                    </a:ext>
                  </a:extLst>
                </a:gridCol>
                <a:gridCol w="1015627">
                  <a:extLst>
                    <a:ext uri="{9D8B030D-6E8A-4147-A177-3AD203B41FA5}">
                      <a16:colId xmlns:a16="http://schemas.microsoft.com/office/drawing/2014/main" val="2603710094"/>
                    </a:ext>
                  </a:extLst>
                </a:gridCol>
                <a:gridCol w="914064">
                  <a:extLst>
                    <a:ext uri="{9D8B030D-6E8A-4147-A177-3AD203B41FA5}">
                      <a16:colId xmlns:a16="http://schemas.microsoft.com/office/drawing/2014/main" val="817200099"/>
                    </a:ext>
                  </a:extLst>
                </a:gridCol>
                <a:gridCol w="698243">
                  <a:extLst>
                    <a:ext uri="{9D8B030D-6E8A-4147-A177-3AD203B41FA5}">
                      <a16:colId xmlns:a16="http://schemas.microsoft.com/office/drawing/2014/main" val="4017318186"/>
                    </a:ext>
                  </a:extLst>
                </a:gridCol>
                <a:gridCol w="1485354">
                  <a:extLst>
                    <a:ext uri="{9D8B030D-6E8A-4147-A177-3AD203B41FA5}">
                      <a16:colId xmlns:a16="http://schemas.microsoft.com/office/drawing/2014/main" val="1592920161"/>
                    </a:ext>
                  </a:extLst>
                </a:gridCol>
                <a:gridCol w="828370">
                  <a:extLst>
                    <a:ext uri="{9D8B030D-6E8A-4147-A177-3AD203B41FA5}">
                      <a16:colId xmlns:a16="http://schemas.microsoft.com/office/drawing/2014/main" val="894051840"/>
                    </a:ext>
                  </a:extLst>
                </a:gridCol>
                <a:gridCol w="863283">
                  <a:extLst>
                    <a:ext uri="{9D8B030D-6E8A-4147-A177-3AD203B41FA5}">
                      <a16:colId xmlns:a16="http://schemas.microsoft.com/office/drawing/2014/main" val="1925231675"/>
                    </a:ext>
                  </a:extLst>
                </a:gridCol>
                <a:gridCol w="888673">
                  <a:extLst>
                    <a:ext uri="{9D8B030D-6E8A-4147-A177-3AD203B41FA5}">
                      <a16:colId xmlns:a16="http://schemas.microsoft.com/office/drawing/2014/main" val="2246098325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l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Tabulka č. 3: Ocenění lesních pozemků (VHF)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856496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LV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Porostní skupina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Plocha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SLT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 jednotková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Srážky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 jednotková upravená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346935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položka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2725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35Bc12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1C1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5 267,00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013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734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– </a:t>
            </a:r>
            <a:r>
              <a:rPr lang="cs-CZ" sz="2200" b="1"/>
              <a:t>příklad 2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2229086"/>
            <a:ext cx="8686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000" b="1"/>
              <a:t>Příklad 2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C2DC40E-C4FC-459D-9777-118329528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22" y="2880541"/>
            <a:ext cx="8826156" cy="309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309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– </a:t>
            </a:r>
            <a:r>
              <a:rPr lang="cs-CZ" sz="2200" b="1"/>
              <a:t>příklad 2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2229086"/>
            <a:ext cx="8686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000" b="1"/>
              <a:t>Příklad 2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FF5A935E-4CB8-AA94-7F95-B785788D0A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517717"/>
              </p:ext>
            </p:extLst>
          </p:nvPr>
        </p:nvGraphicFramePr>
        <p:xfrm>
          <a:off x="355600" y="2963651"/>
          <a:ext cx="8636000" cy="2540503"/>
        </p:xfrm>
        <a:graphic>
          <a:graphicData uri="http://schemas.openxmlformats.org/drawingml/2006/table">
            <a:tbl>
              <a:tblPr/>
              <a:tblGrid>
                <a:gridCol w="964845">
                  <a:extLst>
                    <a:ext uri="{9D8B030D-6E8A-4147-A177-3AD203B41FA5}">
                      <a16:colId xmlns:a16="http://schemas.microsoft.com/office/drawing/2014/main" val="2460787104"/>
                    </a:ext>
                  </a:extLst>
                </a:gridCol>
                <a:gridCol w="977541">
                  <a:extLst>
                    <a:ext uri="{9D8B030D-6E8A-4147-A177-3AD203B41FA5}">
                      <a16:colId xmlns:a16="http://schemas.microsoft.com/office/drawing/2014/main" val="3807826451"/>
                    </a:ext>
                  </a:extLst>
                </a:gridCol>
                <a:gridCol w="1015627">
                  <a:extLst>
                    <a:ext uri="{9D8B030D-6E8A-4147-A177-3AD203B41FA5}">
                      <a16:colId xmlns:a16="http://schemas.microsoft.com/office/drawing/2014/main" val="48695436"/>
                    </a:ext>
                  </a:extLst>
                </a:gridCol>
                <a:gridCol w="914064">
                  <a:extLst>
                    <a:ext uri="{9D8B030D-6E8A-4147-A177-3AD203B41FA5}">
                      <a16:colId xmlns:a16="http://schemas.microsoft.com/office/drawing/2014/main" val="3404772877"/>
                    </a:ext>
                  </a:extLst>
                </a:gridCol>
                <a:gridCol w="619531">
                  <a:extLst>
                    <a:ext uri="{9D8B030D-6E8A-4147-A177-3AD203B41FA5}">
                      <a16:colId xmlns:a16="http://schemas.microsoft.com/office/drawing/2014/main" val="12478392"/>
                    </a:ext>
                  </a:extLst>
                </a:gridCol>
                <a:gridCol w="1988598">
                  <a:extLst>
                    <a:ext uri="{9D8B030D-6E8A-4147-A177-3AD203B41FA5}">
                      <a16:colId xmlns:a16="http://schemas.microsoft.com/office/drawing/2014/main" val="2388136372"/>
                    </a:ext>
                  </a:extLst>
                </a:gridCol>
                <a:gridCol w="403838">
                  <a:extLst>
                    <a:ext uri="{9D8B030D-6E8A-4147-A177-3AD203B41FA5}">
                      <a16:colId xmlns:a16="http://schemas.microsoft.com/office/drawing/2014/main" val="122003257"/>
                    </a:ext>
                  </a:extLst>
                </a:gridCol>
                <a:gridCol w="863283">
                  <a:extLst>
                    <a:ext uri="{9D8B030D-6E8A-4147-A177-3AD203B41FA5}">
                      <a16:colId xmlns:a16="http://schemas.microsoft.com/office/drawing/2014/main" val="3630338965"/>
                    </a:ext>
                  </a:extLst>
                </a:gridCol>
                <a:gridCol w="888673">
                  <a:extLst>
                    <a:ext uri="{9D8B030D-6E8A-4147-A177-3AD203B41FA5}">
                      <a16:colId xmlns:a16="http://schemas.microsoft.com/office/drawing/2014/main" val="879960455"/>
                    </a:ext>
                  </a:extLst>
                </a:gridCol>
              </a:tblGrid>
              <a:tr h="57978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LV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Porostní skupina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Plocha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SLT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 jednotková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Srážky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 jednotková upravená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189852"/>
                  </a:ext>
                </a:extLst>
              </a:tr>
              <a:tr h="193261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položka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3658281"/>
                  </a:ext>
                </a:extLst>
              </a:tr>
              <a:tr h="86967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204Gb4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5O7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6.1 - Zhoršené odtokové poměry na lesním pozemku - edafické kategorie O, P, Q ve všech vegetačních stupních (-20 %)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16 562,00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32805"/>
                  </a:ext>
                </a:extLst>
              </a:tr>
              <a:tr h="89778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204Gb4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5SF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17 446,00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078409"/>
                  </a:ext>
                </a:extLst>
              </a:tr>
            </a:tbl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5A30A263-9CA0-3ADE-F70C-546576D88FB3}"/>
              </a:ext>
            </a:extLst>
          </p:cNvPr>
          <p:cNvSpPr txBox="1"/>
          <p:nvPr/>
        </p:nvSpPr>
        <p:spPr>
          <a:xfrm>
            <a:off x="355600" y="6045693"/>
            <a:ext cx="863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1200" dirty="0"/>
              <a:t>Poznámka:</a:t>
            </a:r>
          </a:p>
          <a:p>
            <a:pPr algn="just"/>
            <a:r>
              <a:rPr lang="cs-CZ" sz="1200" dirty="0"/>
              <a:t>Pro učební vzorový výpočet byla spočítána cena pro oba uváděné SLT na celou ploch PSK. Nepracovalo se s poměrnou částí pro jednotlivé SLT.</a:t>
            </a:r>
          </a:p>
        </p:txBody>
      </p:sp>
    </p:spTree>
    <p:extLst>
      <p:ext uri="{BB962C8B-B14F-4D97-AF65-F5344CB8AC3E}">
        <p14:creationId xmlns:p14="http://schemas.microsoft.com/office/powerpoint/2010/main" val="1976730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Lesní porost</a:t>
            </a:r>
            <a:br>
              <a:rPr lang="cs-CZ" sz="2200" b="1"/>
            </a:br>
            <a:r>
              <a:rPr lang="cs-CZ" sz="2200" b="1"/>
              <a:t>v oceňovací vyhlášce č. 441/2013 Sb., </a:t>
            </a:r>
            <a:br>
              <a:rPr lang="cs-CZ" sz="2200" b="1"/>
            </a:br>
            <a:r>
              <a:rPr lang="cs-CZ" sz="2200" b="1"/>
              <a:t>ve znění pozdějších předpisů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969554"/>
            <a:ext cx="8686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+mj-lt"/>
              <a:buAutoNum type="alphaLcParenR"/>
            </a:pPr>
            <a:r>
              <a:rPr lang="cs-CZ" sz="2200" b="1">
                <a:solidFill>
                  <a:srgbClr val="3399FF"/>
                </a:solidFill>
              </a:rPr>
              <a:t>Věcná cena, rozdělená cena (§ 40)</a:t>
            </a:r>
          </a:p>
          <a:p>
            <a:pPr algn="ctr"/>
            <a:r>
              <a:rPr lang="cs-CZ" sz="2200"/>
              <a:t>(zjištěná metodou věkových hodnotových faktorů – VHF)</a:t>
            </a:r>
          </a:p>
        </p:txBody>
      </p:sp>
    </p:spTree>
    <p:extLst>
      <p:ext uri="{BB962C8B-B14F-4D97-AF65-F5344CB8AC3E}">
        <p14:creationId xmlns:p14="http://schemas.microsoft.com/office/powerpoint/2010/main" val="522507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odst. 1</a:t>
            </a:r>
            <a:br>
              <a:rPr lang="cs-CZ" sz="2200" b="1"/>
            </a:br>
            <a:r>
              <a:rPr lang="cs-CZ" sz="2200" b="1"/>
              <a:t>Lesní porost na lesním pozemku - 1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969554"/>
            <a:ext cx="868680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AutoNum type="arabicParenBoth"/>
            </a:pPr>
            <a:r>
              <a:rPr lang="cs-CZ" sz="2200" b="1" u="sng">
                <a:solidFill>
                  <a:srgbClr val="3399FF"/>
                </a:solidFill>
              </a:rPr>
              <a:t>Lesním porostem</a:t>
            </a:r>
            <a:r>
              <a:rPr lang="cs-CZ" sz="2200"/>
              <a:t> stromy nebo stromy a keře lesních dřevin, které jsou na </a:t>
            </a:r>
            <a:r>
              <a:rPr lang="cs-CZ" sz="2200" b="1" u="sng">
                <a:solidFill>
                  <a:srgbClr val="3399FF"/>
                </a:solidFill>
              </a:rPr>
              <a:t>pozemcích určených k plnění funkcí lesa</a:t>
            </a:r>
            <a:r>
              <a:rPr lang="cs-CZ" sz="2200"/>
              <a:t>.</a:t>
            </a:r>
          </a:p>
          <a:p>
            <a:pPr marL="457200" indent="-457200" algn="just">
              <a:buAutoNum type="arabicParenBoth"/>
            </a:pPr>
            <a:endParaRPr lang="cs-CZ" sz="2200"/>
          </a:p>
          <a:p>
            <a:pPr algn="just"/>
            <a:r>
              <a:rPr lang="cs-CZ" sz="2200"/>
              <a:t>Cena lesního porostu na lesním pozemku je součtem cen jednotlivých skupin dřevin uvedených </a:t>
            </a:r>
            <a:r>
              <a:rPr lang="cs-CZ" sz="2200" b="1" u="sng"/>
              <a:t>v příloze č. 28</a:t>
            </a:r>
            <a:r>
              <a:rPr lang="cs-CZ" sz="2200"/>
              <a:t> k této vyhlášce v poměru jejich plošného zastoupení v porostu.</a:t>
            </a:r>
          </a:p>
          <a:p>
            <a:pPr marL="457200" indent="-457200" algn="just">
              <a:buAutoNum type="arabicParenBoth"/>
            </a:pPr>
            <a:endParaRPr lang="cs-CZ" sz="2200"/>
          </a:p>
        </p:txBody>
      </p:sp>
    </p:spTree>
    <p:extLst>
      <p:ext uri="{BB962C8B-B14F-4D97-AF65-F5344CB8AC3E}">
        <p14:creationId xmlns:p14="http://schemas.microsoft.com/office/powerpoint/2010/main" val="2933681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49696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Přiřazení jednotlivých dřevin do skupin lesních dřevin (příloha č. 28)</a:t>
            </a:r>
            <a:endParaRPr lang="cs-CZ" sz="2200" b="1" u="sng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277AAB8-D246-E460-1A01-D68FA074D507}"/>
              </a:ext>
            </a:extLst>
          </p:cNvPr>
          <p:cNvSpPr txBox="1"/>
          <p:nvPr/>
        </p:nvSpPr>
        <p:spPr>
          <a:xfrm>
            <a:off x="304800" y="2002395"/>
            <a:ext cx="82276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cs-CZ" b="1"/>
          </a:p>
          <a:p>
            <a:pPr algn="just"/>
            <a:endParaRPr lang="cs-CZ"/>
          </a:p>
        </p:txBody>
      </p:sp>
      <p:graphicFrame>
        <p:nvGraphicFramePr>
          <p:cNvPr id="5" name="Group 187">
            <a:extLst>
              <a:ext uri="{FF2B5EF4-FFF2-40B4-BE49-F238E27FC236}">
                <a16:creationId xmlns:a16="http://schemas.microsoft.com/office/drawing/2014/main" id="{A5C6E817-7968-1B6B-D24A-0215BAE8B9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675435"/>
              </p:ext>
            </p:extLst>
          </p:nvPr>
        </p:nvGraphicFramePr>
        <p:xfrm>
          <a:off x="821602" y="1785596"/>
          <a:ext cx="7500795" cy="4785738"/>
        </p:xfrm>
        <a:graphic>
          <a:graphicData uri="http://schemas.openxmlformats.org/drawingml/2006/table">
            <a:tbl>
              <a:tblPr/>
              <a:tblGrid>
                <a:gridCol w="928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503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38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Číslo položky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Skupina dřevin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Počet bonit. stupňů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Rozpětí obmýtí (let)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Dřeviny ve skupině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46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Smrk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80 - 120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Smrk ztepilý, pichlavý, černý, sivý, omorika,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Engelmanův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smrky ostatní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46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Jedle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80 - 120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Jedle bělokorá, obrovská, ojíněná, kavkazská, vznešená, jedle ostatní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46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Borovice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80 - 120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Borovice lesní, černá, banksovka, vejmutovka, limba,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Murayova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borovice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ost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01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Modřín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80 - 120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Modřín evropský, modříny ostatní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14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Douglaska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80 - 120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Douglaska tisolistá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46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Buk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100 - 140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Buk lesní, habr obecný, javor mléč, klen, babyka, jasanolistý, javory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ost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., lípa srdčitá, velkolistá, plstnatá, jírovec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maďál</a:t>
                      </a:r>
                      <a:endParaRPr kumimoji="0" lang="cs-CZ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8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Dub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120 - 160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Dub lesní, slavonský, zimní, červený,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pýřity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bahenní, duby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ost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., cer, jilm habrolistý, třešeň ptačí, střemcha pozdní, hrušeň planá, jabloň letní, ostatní list. tvrdé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01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Jasan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 – 120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Jasan ztepilý, americký, jasany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ost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pajasan žláznatý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01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Olše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60 - 80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Olše lepkavá, šedá, zelená, kaštanovník jedlý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01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Osika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60 - 80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Osika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01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Akát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60 - 80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Akát trnovník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946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Topol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40 - 50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Topol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linda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černý, </a:t>
                      </a:r>
                      <a:r>
                        <a:rPr kumimoji="0" lang="cs-CZ" sz="10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ost</a:t>
                      </a: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topoly nešlechtěné, topoly šlechtěné, jíva, ostatní vrby, ostatní měkké listnáče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01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Bříza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60 - 80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Bříza bradavičnatá, břízy ostatní, jeřáb ptačí, břek, muk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5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460276" y="1196752"/>
            <a:ext cx="8223448" cy="4464496"/>
          </a:xfrm>
        </p:spPr>
        <p:txBody>
          <a:bodyPr anchor="t" anchorCtr="0">
            <a:normAutofit/>
          </a:bodyPr>
          <a:lstStyle/>
          <a:p>
            <a:pPr algn="ctr"/>
            <a:br>
              <a:rPr lang="cs-CZ" sz="22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Vyhláška č. 441/2013 Sb., </a:t>
            </a:r>
            <a:b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sz="2800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o provedení zákona o oceňování majetku </a:t>
            </a:r>
            <a:br>
              <a:rPr lang="cs-CZ" sz="22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(oceňovací vyhláška), </a:t>
            </a:r>
            <a:br>
              <a:rPr lang="cs-CZ" sz="280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b="0" cap="none">
                <a:solidFill>
                  <a:srgbClr val="3399FF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Účinnost od 1. 1. 2014</a:t>
            </a:r>
            <a:b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b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b="0" cap="none">
                <a:solidFill>
                  <a:srgbClr val="3399FF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ve znění </a:t>
            </a:r>
            <a:b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vyhlášky č. 199/2014 Sb. – účinnost od 1.10.2014,</a:t>
            </a:r>
            <a:b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vyhlášky č. 345/2015 Sb., vyhlášky č.53/2016 Sb.,</a:t>
            </a:r>
            <a:b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vyhlášky č. 443/2016 Sb., vyhlášky č. 457/2017 Sb., </a:t>
            </a:r>
            <a:b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vyhlášky č. 188/2019 Sb., vyhlášky č. 488/2020 Sb., </a:t>
            </a:r>
            <a:b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cs-CZ" b="0" cap="none">
                <a:solidFill>
                  <a:schemeClr val="tx1"/>
                </a:solidFill>
                <a:effectLst>
                  <a:reflection endPos="0" dir="5400000" sy="-90000" algn="bl" rotWithShape="0"/>
                </a:effectLst>
                <a:latin typeface="Arial" pitchFamily="34" charset="0"/>
                <a:cs typeface="Arial" pitchFamily="34" charset="0"/>
              </a:rPr>
              <a:t>vyhlášky č. 424/2021 Sb. a vyhlášky č. 337/2022 Sb.</a:t>
            </a:r>
          </a:p>
        </p:txBody>
      </p:sp>
    </p:spTree>
    <p:extLst>
      <p:ext uri="{BB962C8B-B14F-4D97-AF65-F5344CB8AC3E}">
        <p14:creationId xmlns:p14="http://schemas.microsoft.com/office/powerpoint/2010/main" val="22272627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odst. 2</a:t>
            </a:r>
            <a:br>
              <a:rPr lang="cs-CZ" sz="2200" b="1"/>
            </a:br>
            <a:r>
              <a:rPr lang="cs-CZ" sz="2200" b="1"/>
              <a:t>Lesní porost na lesním pozemku - 2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228600" y="2465907"/>
            <a:ext cx="8686800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2"/>
            </a:pPr>
            <a:r>
              <a:rPr lang="cs-CZ" sz="2200" b="1" u="sng">
                <a:solidFill>
                  <a:srgbClr val="3399FF"/>
                </a:solidFill>
              </a:rPr>
              <a:t>Základní cena</a:t>
            </a:r>
            <a:r>
              <a:rPr lang="cs-CZ" sz="2200"/>
              <a:t> jednotlivých skupin dřevin se zjistí podle vzorce</a:t>
            </a:r>
          </a:p>
          <a:p>
            <a:pPr algn="just"/>
            <a:endParaRPr lang="cs-CZ" sz="2200"/>
          </a:p>
          <a:p>
            <a:pPr algn="ctr"/>
            <a:r>
              <a:rPr lang="cs-CZ" sz="2200" b="1">
                <a:solidFill>
                  <a:srgbClr val="3399FF"/>
                </a:solidFill>
              </a:rPr>
              <a:t>Ha = [(Au - c) x  f</a:t>
            </a:r>
            <a:r>
              <a:rPr lang="cs-CZ" sz="2200" b="1" baseline="-25000">
                <a:solidFill>
                  <a:srgbClr val="3399FF"/>
                </a:solidFill>
              </a:rPr>
              <a:t>a</a:t>
            </a:r>
            <a:r>
              <a:rPr lang="cs-CZ" sz="2200" b="1">
                <a:solidFill>
                  <a:srgbClr val="3399FF"/>
                </a:solidFill>
              </a:rPr>
              <a:t> + c]  x  Ba </a:t>
            </a:r>
          </a:p>
          <a:p>
            <a:pPr algn="r"/>
            <a:r>
              <a:rPr lang="cs-CZ" sz="1400" i="1"/>
              <a:t>(Glaser-</a:t>
            </a:r>
            <a:r>
              <a:rPr lang="cs-CZ" sz="1400" i="1" err="1"/>
              <a:t>Blumeho</a:t>
            </a:r>
            <a:r>
              <a:rPr lang="cs-CZ" sz="1400" i="1"/>
              <a:t> vzorec)</a:t>
            </a:r>
          </a:p>
          <a:p>
            <a:pPr algn="just"/>
            <a:r>
              <a:rPr lang="cs-CZ"/>
              <a:t>kde</a:t>
            </a:r>
          </a:p>
          <a:p>
            <a:pPr algn="just"/>
            <a:r>
              <a:rPr lang="cs-CZ"/>
              <a:t>Ha…cena skupina dřevin ve věku ke dni ocenění v Kč/m</a:t>
            </a:r>
            <a:r>
              <a:rPr lang="cs-CZ" baseline="30000"/>
              <a:t>2</a:t>
            </a:r>
            <a:r>
              <a:rPr lang="cs-CZ"/>
              <a:t>,</a:t>
            </a:r>
          </a:p>
          <a:p>
            <a:pPr algn="just"/>
            <a:r>
              <a:rPr lang="cs-CZ"/>
              <a:t>Au…cena mýtní výtěže skupiny dřevin ve věku obmytí u pro  </a:t>
            </a:r>
          </a:p>
          <a:p>
            <a:pPr algn="just"/>
            <a:r>
              <a:rPr lang="cs-CZ"/>
              <a:t>        příslušný bonitní stupeň v Kč/m</a:t>
            </a:r>
            <a:r>
              <a:rPr lang="cs-CZ" baseline="30000"/>
              <a:t>2</a:t>
            </a:r>
            <a:r>
              <a:rPr lang="cs-CZ"/>
              <a:t>,</a:t>
            </a:r>
          </a:p>
          <a:p>
            <a:pPr algn="just"/>
            <a:r>
              <a:rPr lang="cs-CZ"/>
              <a:t>c….. náklady na zajištěnou kulturu v Kč/m</a:t>
            </a:r>
            <a:r>
              <a:rPr lang="cs-CZ" baseline="30000"/>
              <a:t>2</a:t>
            </a:r>
            <a:r>
              <a:rPr lang="cs-CZ"/>
              <a:t>,</a:t>
            </a:r>
          </a:p>
          <a:p>
            <a:pPr algn="just"/>
            <a:r>
              <a:rPr lang="cs-CZ"/>
              <a:t>f</a:t>
            </a:r>
            <a:r>
              <a:rPr lang="cs-CZ" baseline="-25000"/>
              <a:t>a</a:t>
            </a:r>
            <a:r>
              <a:rPr lang="cs-CZ"/>
              <a:t>…. věkový hodnotový faktor pro obmytí u, věk ke dni ocenění a  </a:t>
            </a:r>
          </a:p>
          <a:p>
            <a:pPr algn="just"/>
            <a:r>
              <a:rPr lang="cs-CZ"/>
              <a:t>         příslušný bonitní stupeň,</a:t>
            </a:r>
          </a:p>
          <a:p>
            <a:pPr algn="just"/>
            <a:r>
              <a:rPr lang="cs-CZ"/>
              <a:t>Ba… zakmenění ve věku ke dni ocenění.</a:t>
            </a:r>
          </a:p>
          <a:p>
            <a:pPr algn="just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9395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f</a:t>
            </a:r>
            <a:r>
              <a:rPr lang="cs-CZ" sz="2200" b="1" cap="none" baseline="-250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a</a:t>
            </a: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= věkový hodnotový faktor (VHF)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FDA4B30-97A6-248B-9D1B-AA7ED6CEEA3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811" y="1398303"/>
            <a:ext cx="7925661" cy="5271738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CD7E6B9F-F4ED-820A-3E8C-B68524123856}"/>
              </a:ext>
            </a:extLst>
          </p:cNvPr>
          <p:cNvSpPr txBox="1"/>
          <p:nvPr/>
        </p:nvSpPr>
        <p:spPr>
          <a:xfrm>
            <a:off x="1989499" y="1689400"/>
            <a:ext cx="25191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Glaser-</a:t>
            </a:r>
            <a:r>
              <a:rPr lang="cs-CZ" err="1"/>
              <a:t>Blumeho</a:t>
            </a:r>
            <a:r>
              <a:rPr lang="cs-CZ"/>
              <a:t> vzorec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FAC4872B-0FDA-8C9B-02B8-1418658C996A}"/>
              </a:ext>
            </a:extLst>
          </p:cNvPr>
          <p:cNvSpPr txBox="1"/>
          <p:nvPr/>
        </p:nvSpPr>
        <p:spPr>
          <a:xfrm>
            <a:off x="1989499" y="2358194"/>
            <a:ext cx="2166043" cy="1070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	H</a:t>
            </a:r>
            <a:r>
              <a:rPr kumimoji="0" lang="cs-CZ" sz="18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a</a:t>
            </a: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– c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f</a:t>
            </a:r>
            <a:r>
              <a:rPr kumimoji="0" lang="cs-CZ" sz="20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a</a:t>
            </a: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=   </a:t>
            </a: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  <a:sym typeface="Symbol" pitchFamily="18" charset="2"/>
              </a:rPr>
              <a:t></a:t>
            </a:r>
          </a:p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  <a:sym typeface="Symbol" pitchFamily="18" charset="2"/>
              </a:rPr>
              <a:t>            	A</a:t>
            </a:r>
            <a:r>
              <a:rPr kumimoji="0" lang="cs-CZ" sz="2000" b="1" i="0" u="none" strike="noStrike" kern="1200" cap="none" spc="0" normalizeH="0" baseline="-25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  <a:sym typeface="Symbol" pitchFamily="18" charset="2"/>
              </a:rPr>
              <a:t>u</a:t>
            </a:r>
            <a:r>
              <a:rPr kumimoji="0" lang="cs-CZ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  <a:sym typeface="Symbol" pitchFamily="18" charset="2"/>
              </a:rPr>
              <a:t> - c</a:t>
            </a:r>
            <a:endParaRPr lang="cs-CZ"/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4792596-AFBE-DB4C-7285-E09AF6674F6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50481" y="4034172"/>
            <a:ext cx="254319" cy="1848137"/>
          </a:xfrm>
          <a:prstGeom prst="rect">
            <a:avLst/>
          </a:prstGeo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FA524C08-83B6-E1CE-9887-DB2C5AB83AF9}"/>
              </a:ext>
            </a:extLst>
          </p:cNvPr>
          <p:cNvSpPr txBox="1"/>
          <p:nvPr/>
        </p:nvSpPr>
        <p:spPr>
          <a:xfrm>
            <a:off x="5074450" y="4773574"/>
            <a:ext cx="853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Ha - c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56763E30-58F5-B28F-7549-681A4CEB20A6}"/>
              </a:ext>
            </a:extLst>
          </p:cNvPr>
          <p:cNvSpPr txBox="1"/>
          <p:nvPr/>
        </p:nvSpPr>
        <p:spPr>
          <a:xfrm>
            <a:off x="6380429" y="2440838"/>
            <a:ext cx="2105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>
                <a:solidFill>
                  <a:srgbClr val="3399FF"/>
                </a:solidFill>
              </a:rPr>
              <a:t>fa v obmýtí = 1,000</a:t>
            </a:r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BA7FA299-33BE-2827-19F2-FEF6FC7ADD9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53983" y="2986284"/>
            <a:ext cx="158510" cy="2840982"/>
          </a:xfrm>
          <a:prstGeom prst="rect">
            <a:avLst/>
          </a:prstGeom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81FBEDE6-5FB6-378C-E291-AC12F81B2FBC}"/>
              </a:ext>
            </a:extLst>
          </p:cNvPr>
          <p:cNvSpPr txBox="1"/>
          <p:nvPr/>
        </p:nvSpPr>
        <p:spPr>
          <a:xfrm>
            <a:off x="7550589" y="4222109"/>
            <a:ext cx="7627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Au - c</a:t>
            </a:r>
          </a:p>
        </p:txBody>
      </p:sp>
      <p:pic>
        <p:nvPicPr>
          <p:cNvPr id="22" name="Obrázek 21">
            <a:extLst>
              <a:ext uri="{FF2B5EF4-FFF2-40B4-BE49-F238E27FC236}">
                <a16:creationId xmlns:a16="http://schemas.microsoft.com/office/drawing/2014/main" id="{6C961CC1-D2D6-F04D-D3C0-A0BB0B004DE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47887" y="5837629"/>
            <a:ext cx="85351" cy="390178"/>
          </a:xfrm>
          <a:prstGeom prst="rect">
            <a:avLst/>
          </a:prstGeom>
        </p:spPr>
      </p:pic>
      <p:sp>
        <p:nvSpPr>
          <p:cNvPr id="24" name="TextovéPole 23">
            <a:extLst>
              <a:ext uri="{FF2B5EF4-FFF2-40B4-BE49-F238E27FC236}">
                <a16:creationId xmlns:a16="http://schemas.microsoft.com/office/drawing/2014/main" id="{E5DC549D-1A31-E3C9-E1B3-F11075A7D8CE}"/>
              </a:ext>
            </a:extLst>
          </p:cNvPr>
          <p:cNvSpPr txBox="1"/>
          <p:nvPr/>
        </p:nvSpPr>
        <p:spPr>
          <a:xfrm>
            <a:off x="7603778" y="5708066"/>
            <a:ext cx="3281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c</a:t>
            </a:r>
          </a:p>
        </p:txBody>
      </p:sp>
      <p:pic>
        <p:nvPicPr>
          <p:cNvPr id="25" name="Obrázek 24">
            <a:extLst>
              <a:ext uri="{FF2B5EF4-FFF2-40B4-BE49-F238E27FC236}">
                <a16:creationId xmlns:a16="http://schemas.microsoft.com/office/drawing/2014/main" id="{1B0CB965-3CE5-61EE-EBEB-3CF1CF5DA7B5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62436" y="5882309"/>
            <a:ext cx="85351" cy="390178"/>
          </a:xfrm>
          <a:prstGeom prst="rect">
            <a:avLst/>
          </a:prstGeom>
        </p:spPr>
      </p:pic>
      <p:sp>
        <p:nvSpPr>
          <p:cNvPr id="27" name="TextovéPole 26">
            <a:extLst>
              <a:ext uri="{FF2B5EF4-FFF2-40B4-BE49-F238E27FC236}">
                <a16:creationId xmlns:a16="http://schemas.microsoft.com/office/drawing/2014/main" id="{FCB76A43-10D9-927B-3FBE-0C8BD991A011}"/>
              </a:ext>
            </a:extLst>
          </p:cNvPr>
          <p:cNvSpPr txBox="1"/>
          <p:nvPr/>
        </p:nvSpPr>
        <p:spPr>
          <a:xfrm>
            <a:off x="4916755" y="5858475"/>
            <a:ext cx="346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124765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– odst. 3a</a:t>
            </a:r>
            <a:br>
              <a:rPr lang="cs-CZ" sz="2200" b="1"/>
            </a:br>
            <a:r>
              <a:rPr lang="cs-CZ" sz="2200" b="1"/>
              <a:t>Lesní porost na lesním pozemku - 3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0853" y="2725281"/>
            <a:ext cx="868680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/>
              <a:t>(3) Pro účely výpočtu dále platí, že</a:t>
            </a:r>
          </a:p>
          <a:p>
            <a:pPr algn="just"/>
            <a:endParaRPr lang="cs-CZ" sz="2200"/>
          </a:p>
          <a:p>
            <a:pPr marL="457200" indent="-457200" algn="just">
              <a:buFont typeface="+mj-lt"/>
              <a:buAutoNum type="alphaLcParenR"/>
            </a:pPr>
            <a:r>
              <a:rPr lang="cs-CZ" sz="2200"/>
              <a:t>údaje o zastoupení </a:t>
            </a:r>
            <a:r>
              <a:rPr lang="cs-CZ" sz="2200" u="sng"/>
              <a:t>dřevin</a:t>
            </a:r>
            <a:r>
              <a:rPr lang="cs-CZ" sz="2200"/>
              <a:t> v lesním porostu, o jejich </a:t>
            </a:r>
            <a:r>
              <a:rPr lang="cs-CZ" sz="2200" u="sng"/>
              <a:t>věku</a:t>
            </a:r>
            <a:r>
              <a:rPr lang="cs-CZ" sz="2200"/>
              <a:t>, </a:t>
            </a:r>
            <a:r>
              <a:rPr lang="cs-CZ" sz="2200" u="sng"/>
              <a:t>bonitním stupni</a:t>
            </a:r>
            <a:r>
              <a:rPr lang="cs-CZ" sz="2200"/>
              <a:t> a </a:t>
            </a:r>
            <a:r>
              <a:rPr lang="cs-CZ" sz="2200" u="sng"/>
              <a:t>zakmenění</a:t>
            </a:r>
            <a:r>
              <a:rPr lang="cs-CZ" sz="2200"/>
              <a:t> se určí z lesního hospodářského plánu nebo lesní hospodářské osnovy a </a:t>
            </a:r>
            <a:r>
              <a:rPr lang="cs-CZ" sz="2200" b="1">
                <a:solidFill>
                  <a:srgbClr val="3399FF"/>
                </a:solidFill>
              </a:rPr>
              <a:t>ověří se</a:t>
            </a:r>
            <a:r>
              <a:rPr lang="cs-CZ" sz="2200"/>
              <a:t>, popřípadě </a:t>
            </a:r>
            <a:r>
              <a:rPr lang="cs-CZ" sz="2200">
                <a:solidFill>
                  <a:srgbClr val="3399FF"/>
                </a:solidFill>
              </a:rPr>
              <a:t>upraví, podle skutečného stavu</a:t>
            </a:r>
            <a:r>
              <a:rPr lang="cs-CZ" sz="2200"/>
              <a:t>. Převodní tabulky bonitních stupňů lesních dřevin jsou uvedeny v příloze č. 29 k této vyhlášce,</a:t>
            </a:r>
          </a:p>
        </p:txBody>
      </p:sp>
    </p:spTree>
    <p:extLst>
      <p:ext uri="{BB962C8B-B14F-4D97-AF65-F5344CB8AC3E}">
        <p14:creationId xmlns:p14="http://schemas.microsoft.com/office/powerpoint/2010/main" val="136619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29 k vyhlášce č. 441/2013 Sb. (</a:t>
            </a:r>
            <a:r>
              <a:rPr lang="cs-CZ" sz="2200" b="1" err="1"/>
              <a:t>vyhl</a:t>
            </a:r>
            <a:r>
              <a:rPr lang="cs-CZ" sz="2200" b="1"/>
              <a:t>. č. 199/2014 Sb.)</a:t>
            </a:r>
          </a:p>
          <a:p>
            <a:pPr algn="ctr"/>
            <a:r>
              <a:rPr lang="cs-CZ" sz="1400" b="1"/>
              <a:t>Převodní tabulky bonitních stupňů lesních dřevin</a:t>
            </a:r>
          </a:p>
          <a:p>
            <a:pPr algn="ctr"/>
            <a:r>
              <a:rPr lang="cs-CZ" sz="1400" b="1"/>
              <a:t>(z absolutní výškové bonity - AVB, používané v LHP od r. 1991, do relativní bonity - RB, uplatňované</a:t>
            </a:r>
          </a:p>
          <a:p>
            <a:pPr algn="ctr"/>
            <a:r>
              <a:rPr lang="cs-CZ" sz="1400" b="1"/>
              <a:t>v LHP do r. 1990 včetně)</a:t>
            </a:r>
          </a:p>
        </p:txBody>
      </p:sp>
      <p:pic>
        <p:nvPicPr>
          <p:cNvPr id="4" name="Obrázek 3" descr="Obsah obrázku černá, tma&#10;&#10;Popis se vygeneroval automaticky.">
            <a:extLst>
              <a:ext uri="{FF2B5EF4-FFF2-40B4-BE49-F238E27FC236}">
                <a16:creationId xmlns:a16="http://schemas.microsoft.com/office/drawing/2014/main" id="{6C98A211-781D-A876-DC64-C9B10D317E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113" b="7391"/>
          <a:stretch/>
        </p:blipFill>
        <p:spPr>
          <a:xfrm>
            <a:off x="2858610" y="2404832"/>
            <a:ext cx="3729835" cy="432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20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– odst. 3b</a:t>
            </a:r>
            <a:br>
              <a:rPr lang="cs-CZ" sz="2200" b="1"/>
            </a:br>
            <a:r>
              <a:rPr lang="cs-CZ" sz="2200" b="1"/>
              <a:t>Lesní porost na lesním pozemku - 4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0853" y="2725281"/>
            <a:ext cx="868680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lphaLcParenR" startAt="2"/>
            </a:pPr>
            <a:r>
              <a:rPr lang="cs-CZ" sz="2200" b="1" u="sng" dirty="0">
                <a:solidFill>
                  <a:srgbClr val="3399FF"/>
                </a:solidFill>
              </a:rPr>
              <a:t>Cena mýtní výtěže Au</a:t>
            </a:r>
            <a:r>
              <a:rPr lang="cs-CZ" sz="2200" u="sng" dirty="0"/>
              <a:t> ve věku u</a:t>
            </a:r>
            <a:r>
              <a:rPr lang="cs-CZ" sz="2200" dirty="0"/>
              <a:t> podle jednotlivých skupin dřevin, obmýtí a bonitních stupňů je uvedena v příloze č. 30; </a:t>
            </a:r>
            <a:r>
              <a:rPr lang="cs-CZ" sz="2200" b="1" dirty="0"/>
              <a:t>pro </a:t>
            </a:r>
            <a:r>
              <a:rPr lang="cs-CZ" sz="2200" b="1" u="sng" dirty="0"/>
              <a:t>obmýtí neuvedené</a:t>
            </a:r>
            <a:r>
              <a:rPr lang="cs-CZ" sz="2200" b="1" dirty="0"/>
              <a:t> v příloze č. 30</a:t>
            </a:r>
            <a:r>
              <a:rPr lang="cs-CZ" sz="2200" dirty="0"/>
              <a:t>, pokud je v rámci rozpětí obmýtí  přirazeného skupinám dřevin v příloze č. 28 k této vyhlášce, se cena mýtní výtěže Au určí jako </a:t>
            </a:r>
            <a:r>
              <a:rPr lang="cs-CZ" sz="2200" b="1" u="sng" dirty="0"/>
              <a:t>přiměřená</a:t>
            </a:r>
            <a:r>
              <a:rPr lang="cs-CZ" sz="2200" b="1" dirty="0"/>
              <a:t> hodnota </a:t>
            </a:r>
            <a:r>
              <a:rPr lang="cs-CZ" sz="2200" b="1" u="sng" dirty="0"/>
              <a:t>interpolací</a:t>
            </a:r>
            <a:r>
              <a:rPr lang="cs-CZ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65815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30 k vyhlášce č. 441/2013 Sb. (vyhl. č. 199/2014 Sb.)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0853" y="2320708"/>
            <a:ext cx="868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/>
              <a:t>1. Skupina dřevin: SMRK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7F31294-4385-8CAD-24C2-B9F18E62EBC3}"/>
              </a:ext>
            </a:extLst>
          </p:cNvPr>
          <p:cNvSpPr txBox="1"/>
          <p:nvPr/>
        </p:nvSpPr>
        <p:spPr>
          <a:xfrm>
            <a:off x="365613" y="1778653"/>
            <a:ext cx="862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/>
              <a:t>Ceny (Kč/m</a:t>
            </a:r>
            <a:r>
              <a:rPr lang="cs-CZ" b="1" baseline="30000"/>
              <a:t>2</a:t>
            </a:r>
            <a:r>
              <a:rPr lang="cs-CZ" b="1"/>
              <a:t>) </a:t>
            </a:r>
            <a:r>
              <a:rPr lang="cs-CZ" b="1">
                <a:solidFill>
                  <a:srgbClr val="3399FF"/>
                </a:solidFill>
              </a:rPr>
              <a:t>mýtní výtěže Au</a:t>
            </a:r>
            <a:r>
              <a:rPr lang="cs-CZ" b="1"/>
              <a:t> v obmýtí u při zakmenění 1,0 podle skupin lesních dřevin</a:t>
            </a:r>
          </a:p>
        </p:txBody>
      </p:sp>
      <p:graphicFrame>
        <p:nvGraphicFramePr>
          <p:cNvPr id="7" name="Group 157">
            <a:extLst>
              <a:ext uri="{FF2B5EF4-FFF2-40B4-BE49-F238E27FC236}">
                <a16:creationId xmlns:a16="http://schemas.microsoft.com/office/drawing/2014/main" id="{D4907D13-3184-4705-35F3-BC0166C43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703888"/>
              </p:ext>
            </p:extLst>
          </p:nvPr>
        </p:nvGraphicFramePr>
        <p:xfrm>
          <a:off x="263595" y="3267267"/>
          <a:ext cx="8616809" cy="1944689"/>
        </p:xfrm>
        <a:graphic>
          <a:graphicData uri="http://schemas.openxmlformats.org/drawingml/2006/table">
            <a:tbl>
              <a:tblPr/>
              <a:tblGrid>
                <a:gridCol w="980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45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10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10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10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26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101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78997">
                <a:tc rowSpan="2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Obmýtí u</a:t>
                      </a:r>
                    </a:p>
                  </a:txBody>
                  <a:tcPr marL="91448" marR="91448"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Bonitní  stupeň</a:t>
                      </a:r>
                    </a:p>
                  </a:txBody>
                  <a:tcPr marL="91448" marR="91448" marT="45690" marB="45690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89">
                <a:tc vMerge="1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8" marR="91448" marT="45690" marB="4569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18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marL="91448" marR="91448" marT="45690" marB="4569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80,86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72,94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63,79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55,12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47,34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39,18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32,40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27,33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22,11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18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marL="91448" marR="91448" marT="45690" marB="4569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108,22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96,23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84,81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72,71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61,44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52,80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45,26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37,15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31,19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12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120</a:t>
                      </a:r>
                    </a:p>
                  </a:txBody>
                  <a:tcPr marL="91448" marR="91448" marT="45690" marB="4569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121,19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108,65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95,89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83,22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70,22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59,94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50,38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42,28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34,47</a:t>
                      </a:r>
                    </a:p>
                  </a:txBody>
                  <a:tcPr marL="91448" marR="91448"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0542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30 k vyhlášce č. 441/2013 Sb. (vyhl. č. 199/2014 Sb.)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7F31294-4385-8CAD-24C2-B9F18E62EBC3}"/>
              </a:ext>
            </a:extLst>
          </p:cNvPr>
          <p:cNvSpPr txBox="1"/>
          <p:nvPr/>
        </p:nvSpPr>
        <p:spPr>
          <a:xfrm>
            <a:off x="365613" y="1778653"/>
            <a:ext cx="862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/>
              <a:t>Ceny (Kč/m</a:t>
            </a:r>
            <a:r>
              <a:rPr lang="cs-CZ" b="1" baseline="30000"/>
              <a:t>2</a:t>
            </a:r>
            <a:r>
              <a:rPr lang="cs-CZ" b="1"/>
              <a:t>) </a:t>
            </a:r>
            <a:r>
              <a:rPr lang="cs-CZ" b="1">
                <a:solidFill>
                  <a:srgbClr val="3399FF"/>
                </a:solidFill>
              </a:rPr>
              <a:t>mýtní výtěže Au</a:t>
            </a:r>
            <a:r>
              <a:rPr lang="cs-CZ" b="1"/>
              <a:t> v obmýtí u při zakmenění 1,0 podle skupin lesních dřevin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09F1918-6E1A-1925-5851-02F65E1F394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0099" y="2147985"/>
            <a:ext cx="3529963" cy="338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642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30 k vyhlášce č. 441/2013 Sb. (vyhl. č. 199/2014 Sb.)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7F31294-4385-8CAD-24C2-B9F18E62EBC3}"/>
              </a:ext>
            </a:extLst>
          </p:cNvPr>
          <p:cNvSpPr txBox="1"/>
          <p:nvPr/>
        </p:nvSpPr>
        <p:spPr>
          <a:xfrm>
            <a:off x="365613" y="1778653"/>
            <a:ext cx="862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/>
              <a:t>Ceny (Kč/m</a:t>
            </a:r>
            <a:r>
              <a:rPr lang="cs-CZ" b="1" baseline="30000"/>
              <a:t>2</a:t>
            </a:r>
            <a:r>
              <a:rPr lang="cs-CZ" b="1"/>
              <a:t>) </a:t>
            </a:r>
            <a:r>
              <a:rPr lang="cs-CZ" b="1">
                <a:solidFill>
                  <a:srgbClr val="3399FF"/>
                </a:solidFill>
              </a:rPr>
              <a:t>mýtní výtěže Au</a:t>
            </a:r>
            <a:r>
              <a:rPr lang="cs-CZ" b="1"/>
              <a:t> v obmýtí u při zakmenění 1,0 podle skupin lesních dřevin</a:t>
            </a:r>
          </a:p>
        </p:txBody>
      </p:sp>
      <p:pic>
        <p:nvPicPr>
          <p:cNvPr id="16" name="Obrázek 15" descr="Obsah obrázku text, diagram, číslo, Písmo&#10;&#10;Popis byl vytvořen automaticky">
            <a:extLst>
              <a:ext uri="{FF2B5EF4-FFF2-40B4-BE49-F238E27FC236}">
                <a16:creationId xmlns:a16="http://schemas.microsoft.com/office/drawing/2014/main" id="{F3CEAF31-1B12-E57A-1B98-13E8F3639E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1" t="7657" r="6024" b="37558"/>
          <a:stretch/>
        </p:blipFill>
        <p:spPr>
          <a:xfrm>
            <a:off x="2657710" y="2372007"/>
            <a:ext cx="4037845" cy="375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08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30 k vyhlášce č. 441/2013 Sb. (vyhl. č. 199/2014 Sb.)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7F31294-4385-8CAD-24C2-B9F18E62EBC3}"/>
              </a:ext>
            </a:extLst>
          </p:cNvPr>
          <p:cNvSpPr txBox="1"/>
          <p:nvPr/>
        </p:nvSpPr>
        <p:spPr>
          <a:xfrm>
            <a:off x="365613" y="1778653"/>
            <a:ext cx="862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/>
              <a:t>Ceny (Kč/m</a:t>
            </a:r>
            <a:r>
              <a:rPr lang="cs-CZ" b="1" baseline="30000"/>
              <a:t>2</a:t>
            </a:r>
            <a:r>
              <a:rPr lang="cs-CZ" b="1"/>
              <a:t>) </a:t>
            </a:r>
            <a:r>
              <a:rPr lang="cs-CZ" b="1">
                <a:solidFill>
                  <a:srgbClr val="3399FF"/>
                </a:solidFill>
              </a:rPr>
              <a:t>mýtní výtěže Au</a:t>
            </a:r>
            <a:r>
              <a:rPr lang="cs-CZ" b="1"/>
              <a:t> v obmýtí u při zakmenění 1,0 podle skupin lesních dřevin</a:t>
            </a:r>
          </a:p>
        </p:txBody>
      </p:sp>
      <p:pic>
        <p:nvPicPr>
          <p:cNvPr id="6" name="Obrázek 5" descr="Obsah obrázku text, diagram, číslo, Písmo&#10;&#10;Popis byl vytvořen automaticky">
            <a:extLst>
              <a:ext uri="{FF2B5EF4-FFF2-40B4-BE49-F238E27FC236}">
                <a16:creationId xmlns:a16="http://schemas.microsoft.com/office/drawing/2014/main" id="{737BF6A7-0B26-C941-B4B5-2FDB700350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t="62706" r="5441" b="11684"/>
          <a:stretch/>
        </p:blipFill>
        <p:spPr>
          <a:xfrm>
            <a:off x="2435382" y="2287451"/>
            <a:ext cx="4119327" cy="1756372"/>
          </a:xfrm>
          <a:prstGeom prst="rect">
            <a:avLst/>
          </a:prstGeom>
        </p:spPr>
      </p:pic>
      <p:pic>
        <p:nvPicPr>
          <p:cNvPr id="8" name="Obrázek 7" descr="Obsah obrázku text, diagram, Paralelní, černobílá&#10;&#10;Popis byl vytvořen automaticky">
            <a:extLst>
              <a:ext uri="{FF2B5EF4-FFF2-40B4-BE49-F238E27FC236}">
                <a16:creationId xmlns:a16="http://schemas.microsoft.com/office/drawing/2014/main" id="{CED04E46-0AB1-5038-7355-4F17093033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2" t="7657" r="4084" b="54851"/>
          <a:stretch/>
        </p:blipFill>
        <p:spPr>
          <a:xfrm>
            <a:off x="2471596" y="4043823"/>
            <a:ext cx="4200808" cy="257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108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81" name="Picture 5">
            <a:extLst>
              <a:ext uri="{FF2B5EF4-FFF2-40B4-BE49-F238E27FC236}">
                <a16:creationId xmlns:a16="http://schemas.microsoft.com/office/drawing/2014/main" id="{59CBA3C2-D2BD-B34C-D9A4-1296C3F09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238852"/>
            <a:ext cx="5429250" cy="358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82" name="Picture 6">
            <a:extLst>
              <a:ext uri="{FF2B5EF4-FFF2-40B4-BE49-F238E27FC236}">
                <a16:creationId xmlns:a16="http://schemas.microsoft.com/office/drawing/2014/main" id="{D64E69D3-9AF8-04F9-B905-62D582E1C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3087695"/>
            <a:ext cx="542925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7" name="Line 11">
            <a:extLst>
              <a:ext uri="{FF2B5EF4-FFF2-40B4-BE49-F238E27FC236}">
                <a16:creationId xmlns:a16="http://schemas.microsoft.com/office/drawing/2014/main" id="{449788C9-DA41-41DB-6FFB-7C491D1F90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76600" y="1773238"/>
            <a:ext cx="0" cy="10795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8188" name="Line 12">
            <a:extLst>
              <a:ext uri="{FF2B5EF4-FFF2-40B4-BE49-F238E27FC236}">
                <a16:creationId xmlns:a16="http://schemas.microsoft.com/office/drawing/2014/main" id="{3B5945BE-7D90-4B80-07DC-8AD7CCF4E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6100" y="1700213"/>
            <a:ext cx="0" cy="1152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8189" name="Text Box 13">
            <a:extLst>
              <a:ext uri="{FF2B5EF4-FFF2-40B4-BE49-F238E27FC236}">
                <a16:creationId xmlns:a16="http://schemas.microsoft.com/office/drawing/2014/main" id="{832AC9D6-2895-F77F-DFA5-4F972C04B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1341438"/>
            <a:ext cx="5048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80</a:t>
            </a:r>
          </a:p>
        </p:txBody>
      </p:sp>
      <p:sp>
        <p:nvSpPr>
          <p:cNvPr id="178190" name="Text Box 14">
            <a:extLst>
              <a:ext uri="{FF2B5EF4-FFF2-40B4-BE49-F238E27FC236}">
                <a16:creationId xmlns:a16="http://schemas.microsoft.com/office/drawing/2014/main" id="{9AAD3A2A-9A62-0BA4-89B3-A6BEEE15D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1341438"/>
            <a:ext cx="5032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90</a:t>
            </a:r>
          </a:p>
        </p:txBody>
      </p:sp>
      <p:sp>
        <p:nvSpPr>
          <p:cNvPr id="178191" name="Text Box 15">
            <a:extLst>
              <a:ext uri="{FF2B5EF4-FFF2-40B4-BE49-F238E27FC236}">
                <a16:creationId xmlns:a16="http://schemas.microsoft.com/office/drawing/2014/main" id="{A0133627-6729-7B57-4BD0-60E576374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1341438"/>
            <a:ext cx="574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</a:t>
            </a:r>
          </a:p>
        </p:txBody>
      </p:sp>
      <p:sp>
        <p:nvSpPr>
          <p:cNvPr id="178192" name="Line 16">
            <a:extLst>
              <a:ext uri="{FF2B5EF4-FFF2-40B4-BE49-F238E27FC236}">
                <a16:creationId xmlns:a16="http://schemas.microsoft.com/office/drawing/2014/main" id="{48611342-0E23-5EC9-40A6-93A4797712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00" y="2276475"/>
            <a:ext cx="1079500" cy="2889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8195" name="Line 19">
            <a:extLst>
              <a:ext uri="{FF2B5EF4-FFF2-40B4-BE49-F238E27FC236}">
                <a16:creationId xmlns:a16="http://schemas.microsoft.com/office/drawing/2014/main" id="{01736F3D-9E1C-8D93-1CCF-EC8BA50D1C60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9838" y="1773238"/>
            <a:ext cx="0" cy="6477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8196" name="Text Box 20">
            <a:extLst>
              <a:ext uri="{FF2B5EF4-FFF2-40B4-BE49-F238E27FC236}">
                <a16:creationId xmlns:a16="http://schemas.microsoft.com/office/drawing/2014/main" id="{EF8DD31F-1E69-5E0B-4BD0-0A7C0BF97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2565400"/>
            <a:ext cx="29527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VHK = polynom 5. stupně</a:t>
            </a: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89F19055-492A-4F6B-AC8E-0067BC9E3909}"/>
              </a:ext>
            </a:extLst>
          </p:cNvPr>
          <p:cNvSpPr txBox="1">
            <a:spLocks/>
          </p:cNvSpPr>
          <p:nvPr/>
        </p:nvSpPr>
        <p:spPr>
          <a:xfrm>
            <a:off x="298450" y="292177"/>
            <a:ext cx="8686800" cy="653974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marL="72000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VHK a způsob interpolace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9" grpId="0"/>
      <p:bldP spid="178190" grpId="0"/>
      <p:bldP spid="178191" grpId="0"/>
      <p:bldP spid="1781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rmAutofit/>
          </a:bodyPr>
          <a:lstStyle/>
          <a:p>
            <a:pPr algn="ctr"/>
            <a:r>
              <a:rPr lang="cs-CZ" sz="44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ÚVOD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112568"/>
          </a:xfrm>
        </p:spPr>
        <p:txBody>
          <a:bodyPr>
            <a:normAutofit/>
          </a:bodyPr>
          <a:lstStyle/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pt-BR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§</a:t>
            </a:r>
            <a:r>
              <a:rPr lang="cs-CZ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cs-CZ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pt-BR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Lesní pozemek a nelesní pozemek s lesním porostem</a:t>
            </a:r>
            <a:endParaRPr lang="cs-CZ" sz="18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ClrTx/>
              <a:buNone/>
            </a:pPr>
            <a:endParaRPr lang="cs-CZ" sz="18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cs-CZ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Oceňování trvalých porostů § 40 - § 42 – Lesní porost na lesním pozemku</a:t>
            </a:r>
          </a:p>
          <a:p>
            <a:pPr marL="360000" indent="0" algn="just">
              <a:buClrTx/>
              <a:buNone/>
            </a:pPr>
            <a:r>
              <a:rPr lang="cs-CZ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Věcná cena, rozdělená cena (§ 40) - zjištěná metodou věkových hodnotových faktorů – VHF</a:t>
            </a:r>
          </a:p>
          <a:p>
            <a:pPr marL="360000" indent="0" algn="just">
              <a:buClrTx/>
              <a:buNone/>
            </a:pPr>
            <a:endParaRPr lang="cs-CZ" sz="18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pl-PL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Oceňování trvalých porostů § 43 Lesní porost na nelesním pozemku</a:t>
            </a:r>
          </a:p>
          <a:p>
            <a:pPr algn="just">
              <a:buClrTx/>
              <a:buFont typeface="Wingdings" panose="05000000000000000000" pitchFamily="2" charset="2"/>
              <a:buChar char="q"/>
            </a:pPr>
            <a:endParaRPr lang="pl-PL" sz="18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Tx/>
              <a:buFont typeface="Wingdings" panose="05000000000000000000" pitchFamily="2" charset="2"/>
              <a:buChar char="q"/>
            </a:pPr>
            <a:r>
              <a:rPr lang="cs-CZ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Oceňování trvalých porostů § 45 Oceňování lesního porostu zjednodušeným způsobem</a:t>
            </a:r>
          </a:p>
          <a:p>
            <a:pPr marL="360000" indent="0" algn="just">
              <a:buClrTx/>
              <a:buNone/>
            </a:pPr>
            <a:r>
              <a:rPr lang="cs-CZ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Výnosová cena (§ 45) - zjištěná metodou čisté současné hodnoty – ČSH</a:t>
            </a:r>
          </a:p>
          <a:p>
            <a:pPr algn="just">
              <a:buClrTx/>
              <a:buFont typeface="Wingdings" panose="05000000000000000000" pitchFamily="2" charset="2"/>
              <a:buChar char="q"/>
            </a:pPr>
            <a:endParaRPr lang="cs-CZ" sz="20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ClrTx/>
              <a:buFont typeface="Wingdings" panose="05000000000000000000" pitchFamily="2" charset="2"/>
              <a:buChar char="q"/>
            </a:pPr>
            <a:endParaRPr lang="cs-CZ" sz="20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ástupný symbol pro obsah 8"/>
          <p:cNvSpPr txBox="1">
            <a:spLocks/>
          </p:cNvSpPr>
          <p:nvPr/>
        </p:nvSpPr>
        <p:spPr>
          <a:xfrm>
            <a:off x="304800" y="1159933"/>
            <a:ext cx="8686800" cy="540875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endParaRPr lang="cs-CZ" b="1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85225" cy="1143000"/>
          </a:xfrm>
        </p:spPr>
        <p:txBody>
          <a:bodyPr>
            <a:normAutofit/>
          </a:bodyPr>
          <a:lstStyle/>
          <a:p>
            <a:pPr marL="72000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Průběh hodnot Ha v oceňovacím předpise (s použitím věkových hodnotových faktorů, nikoliv s použitím polynomické funkce)</a:t>
            </a:r>
          </a:p>
        </p:txBody>
      </p:sp>
      <p:sp>
        <p:nvSpPr>
          <p:cNvPr id="37891" name="Line 3"/>
          <p:cNvSpPr>
            <a:spLocks noChangeShapeType="1"/>
          </p:cNvSpPr>
          <p:nvPr/>
        </p:nvSpPr>
        <p:spPr bwMode="auto">
          <a:xfrm>
            <a:off x="900113" y="6524625"/>
            <a:ext cx="741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1403350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1979613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2627313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3276600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3851275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4427538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>
            <a:off x="5003800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5580063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6156325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1" name="Line 13"/>
          <p:cNvSpPr>
            <a:spLocks noChangeShapeType="1"/>
          </p:cNvSpPr>
          <p:nvPr/>
        </p:nvSpPr>
        <p:spPr bwMode="auto">
          <a:xfrm>
            <a:off x="6732588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>
            <a:off x="900113" y="6453188"/>
            <a:ext cx="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cxnSp>
        <p:nvCxnSpPr>
          <p:cNvPr id="37903" name="AutoShape 15"/>
          <p:cNvCxnSpPr>
            <a:cxnSpLocks noChangeShapeType="1"/>
          </p:cNvCxnSpPr>
          <p:nvPr/>
        </p:nvCxnSpPr>
        <p:spPr bwMode="auto">
          <a:xfrm>
            <a:off x="323850" y="393382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37904" name="Line 16"/>
          <p:cNvSpPr>
            <a:spLocks noChangeShapeType="1"/>
          </p:cNvSpPr>
          <p:nvPr/>
        </p:nvSpPr>
        <p:spPr bwMode="auto">
          <a:xfrm>
            <a:off x="900113" y="5734050"/>
            <a:ext cx="50323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 flipH="1">
            <a:off x="1403350" y="5445125"/>
            <a:ext cx="5762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6" name="Line 18"/>
          <p:cNvSpPr>
            <a:spLocks noChangeShapeType="1"/>
          </p:cNvSpPr>
          <p:nvPr/>
        </p:nvSpPr>
        <p:spPr bwMode="auto">
          <a:xfrm flipH="1">
            <a:off x="1979613" y="5157788"/>
            <a:ext cx="576262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 flipV="1">
            <a:off x="1979613" y="515778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 flipV="1">
            <a:off x="1403350" y="544512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09" name="Line 21"/>
          <p:cNvSpPr>
            <a:spLocks noChangeShapeType="1"/>
          </p:cNvSpPr>
          <p:nvPr/>
        </p:nvSpPr>
        <p:spPr bwMode="auto">
          <a:xfrm flipH="1">
            <a:off x="2555875" y="4797425"/>
            <a:ext cx="6477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0" name="Line 22"/>
          <p:cNvSpPr>
            <a:spLocks noChangeShapeType="1"/>
          </p:cNvSpPr>
          <p:nvPr/>
        </p:nvSpPr>
        <p:spPr bwMode="auto">
          <a:xfrm>
            <a:off x="2555875" y="479742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 flipH="1">
            <a:off x="3203575" y="4365625"/>
            <a:ext cx="5762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2" name="Line 24"/>
          <p:cNvSpPr>
            <a:spLocks noChangeShapeType="1"/>
          </p:cNvSpPr>
          <p:nvPr/>
        </p:nvSpPr>
        <p:spPr bwMode="auto">
          <a:xfrm flipV="1">
            <a:off x="3203575" y="43656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3" name="Line 25"/>
          <p:cNvSpPr>
            <a:spLocks noChangeShapeType="1"/>
          </p:cNvSpPr>
          <p:nvPr/>
        </p:nvSpPr>
        <p:spPr bwMode="auto">
          <a:xfrm flipH="1">
            <a:off x="3779838" y="3933825"/>
            <a:ext cx="576262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4" name="Line 26"/>
          <p:cNvSpPr>
            <a:spLocks noChangeShapeType="1"/>
          </p:cNvSpPr>
          <p:nvPr/>
        </p:nvSpPr>
        <p:spPr bwMode="auto">
          <a:xfrm>
            <a:off x="3779838" y="39338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5" name="Line 27"/>
          <p:cNvSpPr>
            <a:spLocks noChangeShapeType="1"/>
          </p:cNvSpPr>
          <p:nvPr/>
        </p:nvSpPr>
        <p:spPr bwMode="auto">
          <a:xfrm flipH="1">
            <a:off x="4356100" y="3644900"/>
            <a:ext cx="5762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6" name="Line 28"/>
          <p:cNvSpPr>
            <a:spLocks noChangeShapeType="1"/>
          </p:cNvSpPr>
          <p:nvPr/>
        </p:nvSpPr>
        <p:spPr bwMode="auto">
          <a:xfrm flipV="1">
            <a:off x="4356100" y="36449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7" name="Line 29"/>
          <p:cNvSpPr>
            <a:spLocks noChangeShapeType="1"/>
          </p:cNvSpPr>
          <p:nvPr/>
        </p:nvSpPr>
        <p:spPr bwMode="auto">
          <a:xfrm flipH="1">
            <a:off x="4932363" y="3357563"/>
            <a:ext cx="576262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8" name="Line 30"/>
          <p:cNvSpPr>
            <a:spLocks noChangeShapeType="1"/>
          </p:cNvSpPr>
          <p:nvPr/>
        </p:nvSpPr>
        <p:spPr bwMode="auto">
          <a:xfrm flipV="1">
            <a:off x="4932363" y="33575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19" name="Line 31"/>
          <p:cNvSpPr>
            <a:spLocks noChangeShapeType="1"/>
          </p:cNvSpPr>
          <p:nvPr/>
        </p:nvSpPr>
        <p:spPr bwMode="auto">
          <a:xfrm flipH="1">
            <a:off x="5508625" y="3141663"/>
            <a:ext cx="5762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20" name="Line 32"/>
          <p:cNvSpPr>
            <a:spLocks noChangeShapeType="1"/>
          </p:cNvSpPr>
          <p:nvPr/>
        </p:nvSpPr>
        <p:spPr bwMode="auto">
          <a:xfrm flipH="1">
            <a:off x="6084888" y="2997200"/>
            <a:ext cx="6477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21" name="Line 33"/>
          <p:cNvSpPr>
            <a:spLocks noChangeShapeType="1"/>
          </p:cNvSpPr>
          <p:nvPr/>
        </p:nvSpPr>
        <p:spPr bwMode="auto">
          <a:xfrm flipV="1">
            <a:off x="6084888" y="2997200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22" name="Line 34"/>
          <p:cNvSpPr>
            <a:spLocks noChangeShapeType="1"/>
          </p:cNvSpPr>
          <p:nvPr/>
        </p:nvSpPr>
        <p:spPr bwMode="auto">
          <a:xfrm flipV="1">
            <a:off x="5508625" y="31416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23" name="Line 35"/>
          <p:cNvSpPr>
            <a:spLocks noChangeShapeType="1"/>
          </p:cNvSpPr>
          <p:nvPr/>
        </p:nvSpPr>
        <p:spPr bwMode="auto">
          <a:xfrm flipV="1">
            <a:off x="900113" y="2027238"/>
            <a:ext cx="0" cy="4464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37924" name="Text Box 36"/>
          <p:cNvSpPr txBox="1">
            <a:spLocks noChangeArrowheads="1"/>
          </p:cNvSpPr>
          <p:nvPr/>
        </p:nvSpPr>
        <p:spPr bwMode="auto">
          <a:xfrm>
            <a:off x="179388" y="16287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Kč</a:t>
            </a:r>
          </a:p>
        </p:txBody>
      </p:sp>
      <p:sp>
        <p:nvSpPr>
          <p:cNvPr id="37925" name="Text Box 37"/>
          <p:cNvSpPr txBox="1">
            <a:spLocks noChangeArrowheads="1"/>
          </p:cNvSpPr>
          <p:nvPr/>
        </p:nvSpPr>
        <p:spPr bwMode="auto">
          <a:xfrm>
            <a:off x="7019925" y="2708275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Ha = Au</a:t>
            </a:r>
          </a:p>
        </p:txBody>
      </p:sp>
      <p:sp>
        <p:nvSpPr>
          <p:cNvPr id="37926" name="Text Box 38"/>
          <p:cNvSpPr txBox="1">
            <a:spLocks noChangeArrowheads="1"/>
          </p:cNvSpPr>
          <p:nvPr/>
        </p:nvSpPr>
        <p:spPr bwMode="auto">
          <a:xfrm>
            <a:off x="250825" y="544512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c</a:t>
            </a:r>
          </a:p>
        </p:txBody>
      </p:sp>
      <p:sp>
        <p:nvSpPr>
          <p:cNvPr id="37927" name="Text Box 39"/>
          <p:cNvSpPr txBox="1">
            <a:spLocks noChangeArrowheads="1"/>
          </p:cNvSpPr>
          <p:nvPr/>
        </p:nvSpPr>
        <p:spPr bwMode="auto">
          <a:xfrm>
            <a:off x="6588125" y="64912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u</a:t>
            </a:r>
          </a:p>
        </p:txBody>
      </p:sp>
      <p:sp>
        <p:nvSpPr>
          <p:cNvPr id="37928" name="Line 40"/>
          <p:cNvSpPr>
            <a:spLocks noChangeShapeType="1"/>
          </p:cNvSpPr>
          <p:nvPr/>
        </p:nvSpPr>
        <p:spPr bwMode="auto">
          <a:xfrm flipV="1">
            <a:off x="4643438" y="3644900"/>
            <a:ext cx="0" cy="287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37929" name="Text Box 41"/>
          <p:cNvSpPr txBox="1">
            <a:spLocks noChangeArrowheads="1"/>
          </p:cNvSpPr>
          <p:nvPr/>
        </p:nvSpPr>
        <p:spPr bwMode="auto">
          <a:xfrm>
            <a:off x="4787899" y="3789363"/>
            <a:ext cx="40120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Ha – hodnota porostu, ke dni ocenění </a:t>
            </a:r>
            <a:r>
              <a:rPr lang="cs-CZ" b="1" u="sng"/>
              <a:t>a</a:t>
            </a:r>
          </a:p>
        </p:txBody>
      </p:sp>
      <p:sp>
        <p:nvSpPr>
          <p:cNvPr id="37930" name="Text Box 42"/>
          <p:cNvSpPr txBox="1">
            <a:spLocks noChangeArrowheads="1"/>
          </p:cNvSpPr>
          <p:nvPr/>
        </p:nvSpPr>
        <p:spPr bwMode="auto">
          <a:xfrm>
            <a:off x="4500563" y="6453188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b="1"/>
              <a:t>a</a:t>
            </a:r>
          </a:p>
        </p:txBody>
      </p:sp>
      <p:sp>
        <p:nvSpPr>
          <p:cNvPr id="37931" name="Text Box 43"/>
          <p:cNvSpPr txBox="1">
            <a:spLocks noChangeArrowheads="1"/>
          </p:cNvSpPr>
          <p:nvPr/>
        </p:nvSpPr>
        <p:spPr bwMode="auto">
          <a:xfrm>
            <a:off x="8172450" y="6165850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věk</a:t>
            </a:r>
          </a:p>
        </p:txBody>
      </p:sp>
      <p:sp>
        <p:nvSpPr>
          <p:cNvPr id="37932" name="Line 44"/>
          <p:cNvSpPr>
            <a:spLocks noChangeShapeType="1"/>
          </p:cNvSpPr>
          <p:nvPr/>
        </p:nvSpPr>
        <p:spPr bwMode="auto">
          <a:xfrm>
            <a:off x="2627313" y="2276475"/>
            <a:ext cx="215900" cy="2376488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37933" name="Text Box 45"/>
          <p:cNvSpPr txBox="1">
            <a:spLocks noChangeArrowheads="1"/>
          </p:cNvSpPr>
          <p:nvPr/>
        </p:nvSpPr>
        <p:spPr bwMode="auto">
          <a:xfrm>
            <a:off x="1476375" y="1916113"/>
            <a:ext cx="2735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/>
              <a:t>Věkový stupeň (10 let)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– odst. 3c</a:t>
            </a:r>
            <a:br>
              <a:rPr lang="cs-CZ" sz="2200" b="1"/>
            </a:br>
            <a:r>
              <a:rPr lang="cs-CZ" sz="2200" b="1"/>
              <a:t>Lesní porost na lesním pozemku - 5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lphaLcParenR" startAt="3"/>
            </a:pPr>
            <a:r>
              <a:rPr lang="cs-CZ" sz="2200" b="1" dirty="0">
                <a:solidFill>
                  <a:srgbClr val="3399FF"/>
                </a:solidFill>
              </a:rPr>
              <a:t>Obmýtí</a:t>
            </a:r>
            <a:r>
              <a:rPr lang="cs-CZ" sz="2200" dirty="0"/>
              <a:t> </a:t>
            </a:r>
            <a:r>
              <a:rPr lang="cs-CZ" sz="2200" u="sng" dirty="0"/>
              <a:t>u</a:t>
            </a:r>
            <a:r>
              <a:rPr lang="cs-CZ" sz="2200" dirty="0"/>
              <a:t> se přebírá z lesního hospodářského plánu nebo z lesní hospodářské osnovy. </a:t>
            </a:r>
          </a:p>
          <a:p>
            <a:pPr algn="just"/>
            <a:endParaRPr lang="cs-CZ" sz="2200" dirty="0"/>
          </a:p>
          <a:p>
            <a:pPr algn="just"/>
            <a:r>
              <a:rPr lang="cs-CZ" sz="2200" dirty="0"/>
              <a:t>Je-li v nich uvedené </a:t>
            </a:r>
            <a:r>
              <a:rPr lang="cs-CZ" sz="2200" u="sng" dirty="0">
                <a:solidFill>
                  <a:srgbClr val="3399FF"/>
                </a:solidFill>
              </a:rPr>
              <a:t>obmýtí nižší</a:t>
            </a:r>
            <a:r>
              <a:rPr lang="cs-CZ" sz="2200" dirty="0"/>
              <a:t> než nejnižší obmýtí pro danou skupinu dřevin stanovené v příloze č. 30 k této vyhlášce, použije se pro ocenění toto nejnižší obmýtí.</a:t>
            </a:r>
          </a:p>
          <a:p>
            <a:pPr algn="just"/>
            <a:endParaRPr lang="cs-CZ" sz="2200" dirty="0"/>
          </a:p>
          <a:p>
            <a:pPr algn="just"/>
            <a:r>
              <a:rPr lang="cs-CZ" sz="2200" dirty="0"/>
              <a:t>Je-li v lesním hospodářském plánu nebo v lesní hospodářské osnově uvedeno </a:t>
            </a:r>
            <a:r>
              <a:rPr lang="cs-CZ" sz="2200" u="sng" dirty="0">
                <a:solidFill>
                  <a:srgbClr val="3399FF"/>
                </a:solidFill>
              </a:rPr>
              <a:t>obmýtí vyšší</a:t>
            </a:r>
            <a:r>
              <a:rPr lang="cs-CZ" sz="2200" dirty="0"/>
              <a:t> než v příloze č. 30 k této vyhlášce, ve které je stanoveno nejvyšší obmýtí pro danou skupinu dřevin, použije se pro ocenění toto nejvyšší obmýtí.</a:t>
            </a:r>
          </a:p>
          <a:p>
            <a:pPr algn="just"/>
            <a:endParaRPr lang="cs-CZ" sz="2200" dirty="0"/>
          </a:p>
        </p:txBody>
      </p:sp>
    </p:spTree>
    <p:extLst>
      <p:ext uri="{BB962C8B-B14F-4D97-AF65-F5344CB8AC3E}">
        <p14:creationId xmlns:p14="http://schemas.microsoft.com/office/powerpoint/2010/main" val="4388154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– odst. 3d a 3e</a:t>
            </a:r>
            <a:br>
              <a:rPr lang="cs-CZ" sz="2200" b="1"/>
            </a:br>
            <a:r>
              <a:rPr lang="cs-CZ" sz="2200" b="1"/>
              <a:t>Lesní porost na lesním pozemku - 6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lphaLcParenR" startAt="4"/>
            </a:pPr>
            <a:r>
              <a:rPr lang="cs-CZ" sz="2200" b="1"/>
              <a:t>Náklady na m</a:t>
            </a:r>
            <a:r>
              <a:rPr lang="cs-CZ" sz="2200" b="1" baseline="30000"/>
              <a:t>2</a:t>
            </a:r>
            <a:r>
              <a:rPr lang="cs-CZ" sz="2200" b="1"/>
              <a:t> </a:t>
            </a:r>
            <a:r>
              <a:rPr lang="cs-CZ" sz="2200" b="1">
                <a:solidFill>
                  <a:srgbClr val="3399FF"/>
                </a:solidFill>
              </a:rPr>
              <a:t>zajištěné kultury </a:t>
            </a:r>
            <a:r>
              <a:rPr lang="cs-CZ" sz="2200" b="1" u="sng">
                <a:solidFill>
                  <a:srgbClr val="3399FF"/>
                </a:solidFill>
              </a:rPr>
              <a:t>c</a:t>
            </a:r>
            <a:r>
              <a:rPr lang="cs-CZ" sz="2200"/>
              <a:t> podle skupin dřevin jsou uvedeny v </a:t>
            </a:r>
            <a:r>
              <a:rPr lang="cs-CZ" sz="2200" b="1"/>
              <a:t>příloze č. 31</a:t>
            </a:r>
            <a:r>
              <a:rPr lang="cs-CZ" sz="2200"/>
              <a:t> k této vyhlášce. Náklady na zajištěnou kulturu zahrnují výdaje na založení lesního porostu, na potřebnou ochranu kultury, na odvrácení případných rizik a na ošetřování kultury až do doby zajištění kultury lesního porostu a nezahrnují náklady vynakládané po uplynutí doby zajištění kultury, například náklady na péči o mlaziny a náklady na pročistky a prořezávky.</a:t>
            </a:r>
          </a:p>
          <a:p>
            <a:pPr algn="just"/>
            <a:endParaRPr lang="cs-CZ" sz="2200"/>
          </a:p>
          <a:p>
            <a:pPr marL="457200" indent="-457200" algn="just">
              <a:buFont typeface="+mj-lt"/>
              <a:buAutoNum type="alphaLcParenR" startAt="5"/>
            </a:pPr>
            <a:r>
              <a:rPr lang="cs-CZ" sz="2200" b="1">
                <a:solidFill>
                  <a:srgbClr val="3399FF"/>
                </a:solidFill>
              </a:rPr>
              <a:t>Věkový hodnotový faktor f</a:t>
            </a:r>
            <a:r>
              <a:rPr lang="cs-CZ" sz="2200" b="1" baseline="-25000">
                <a:solidFill>
                  <a:srgbClr val="3399FF"/>
                </a:solidFill>
              </a:rPr>
              <a:t>a</a:t>
            </a:r>
            <a:r>
              <a:rPr lang="cs-CZ" sz="2200"/>
              <a:t> pro příslušné obmýtí je uveden v </a:t>
            </a:r>
            <a:r>
              <a:rPr lang="cs-CZ" sz="2200" b="1"/>
              <a:t>příloze č. 32</a:t>
            </a:r>
            <a:r>
              <a:rPr lang="cs-CZ" sz="2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34217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31 k vyhlášce č. 441/2013 Sb. (vyhl. č. 199/2014 Sb.)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7F31294-4385-8CAD-24C2-B9F18E62EBC3}"/>
              </a:ext>
            </a:extLst>
          </p:cNvPr>
          <p:cNvSpPr txBox="1"/>
          <p:nvPr/>
        </p:nvSpPr>
        <p:spPr>
          <a:xfrm>
            <a:off x="304801" y="1778653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/>
              <a:t>Náklady (Kč/m</a:t>
            </a:r>
            <a:r>
              <a:rPr lang="cs-CZ" b="1" baseline="30000"/>
              <a:t>2</a:t>
            </a:r>
            <a:r>
              <a:rPr lang="cs-CZ" b="1"/>
              <a:t>) na zajištěné kultury c podle skupin lesních dřevin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B2CCD9F-43AD-4F85-43AD-491998BCB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112" y="2682336"/>
            <a:ext cx="4785775" cy="26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154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32 k vyhlášce č. 441/2013 Sb. (vyhl. č. 199/2014 Sb.)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A1EB780-D5A0-3DF1-FA41-0C423D31E5B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9265" y="2453555"/>
            <a:ext cx="5145470" cy="1950889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C465E289-359B-3D56-9D93-5578E8E9DF22}"/>
              </a:ext>
            </a:extLst>
          </p:cNvPr>
          <p:cNvSpPr txBox="1"/>
          <p:nvPr/>
        </p:nvSpPr>
        <p:spPr>
          <a:xfrm>
            <a:off x="304800" y="1724041"/>
            <a:ext cx="868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/>
              <a:t>Věkové hodnotové faktory f</a:t>
            </a:r>
            <a:r>
              <a:rPr lang="cs-CZ" baseline="-25000"/>
              <a:t>a</a:t>
            </a:r>
            <a:r>
              <a:rPr lang="cs-CZ"/>
              <a:t> pro skupiny lesních dřevin při různém obmýtí (ukázka)</a:t>
            </a:r>
            <a:endParaRPr lang="cs-CZ" baseline="-25000"/>
          </a:p>
        </p:txBody>
      </p:sp>
    </p:spTree>
    <p:extLst>
      <p:ext uri="{BB962C8B-B14F-4D97-AF65-F5344CB8AC3E}">
        <p14:creationId xmlns:p14="http://schemas.microsoft.com/office/powerpoint/2010/main" val="30602695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32 k vyhlášce č. 441/2013 Sb. (vyhl. č. 199/2014 Sb.)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959CFFC-0E19-1B0A-6D33-28FCB6AC285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2596" y="2312477"/>
            <a:ext cx="4611173" cy="4211392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095A0156-2D8A-0344-8A1D-2894089DF813}"/>
              </a:ext>
            </a:extLst>
          </p:cNvPr>
          <p:cNvSpPr txBox="1"/>
          <p:nvPr/>
        </p:nvSpPr>
        <p:spPr>
          <a:xfrm>
            <a:off x="304800" y="1785596"/>
            <a:ext cx="868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Věkové hodnotové faktory f</a:t>
            </a:r>
            <a:r>
              <a:rPr lang="cs-CZ" baseline="-25000"/>
              <a:t>a</a:t>
            </a:r>
            <a:r>
              <a:rPr lang="cs-CZ"/>
              <a:t> pro skupiny lesních dřevin při různém obmýtí (ukázka)</a:t>
            </a:r>
          </a:p>
        </p:txBody>
      </p:sp>
    </p:spTree>
    <p:extLst>
      <p:ext uri="{BB962C8B-B14F-4D97-AF65-F5344CB8AC3E}">
        <p14:creationId xmlns:p14="http://schemas.microsoft.com/office/powerpoint/2010/main" val="30719945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– odst. 4</a:t>
            </a:r>
            <a:br>
              <a:rPr lang="cs-CZ" sz="2200" b="1"/>
            </a:br>
            <a:r>
              <a:rPr lang="cs-CZ" sz="2200" b="1"/>
              <a:t>Lesní porost na lesním pozemku - 7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4"/>
            </a:pPr>
            <a:r>
              <a:rPr lang="cs-CZ" sz="2200" dirty="0"/>
              <a:t>Pro </a:t>
            </a:r>
            <a:r>
              <a:rPr lang="cs-CZ" sz="2200" b="1" dirty="0">
                <a:solidFill>
                  <a:srgbClr val="3399FF"/>
                </a:solidFill>
              </a:rPr>
              <a:t>obmýtí neuvedené</a:t>
            </a:r>
            <a:r>
              <a:rPr lang="cs-CZ" sz="2200" b="1" dirty="0"/>
              <a:t> v příloze č. 32</a:t>
            </a:r>
            <a:r>
              <a:rPr lang="cs-CZ" sz="2200" dirty="0"/>
              <a:t> k této vyhlášce, pokud je v rámci rozpětí obmýtí přirazeného skupinám dřevin v příloze č. 28 k této vyhlášce, se základní cena za m</a:t>
            </a:r>
            <a:r>
              <a:rPr lang="cs-CZ" sz="2200" baseline="30000" dirty="0"/>
              <a:t>2</a:t>
            </a:r>
            <a:r>
              <a:rPr lang="cs-CZ" sz="2200" dirty="0"/>
              <a:t> skupiny dřevin vypočte podle vzorce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C367CC1-ACAE-CEB1-4B95-08E12632A44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0137" y="3590334"/>
            <a:ext cx="3843725" cy="834378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BB8D278B-DBEB-BC4A-36DC-EAC52E45A78B}"/>
              </a:ext>
            </a:extLst>
          </p:cNvPr>
          <p:cNvSpPr txBox="1"/>
          <p:nvPr/>
        </p:nvSpPr>
        <p:spPr>
          <a:xfrm>
            <a:off x="228599" y="4444345"/>
            <a:ext cx="8686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kde</a:t>
            </a:r>
          </a:p>
          <a:p>
            <a:r>
              <a:rPr lang="cs-CZ"/>
              <a:t>fa….  se převezme z přílohy č. 32 pro nejblíže vyšší tabulkové obmýtí,</a:t>
            </a:r>
          </a:p>
          <a:p>
            <a:endParaRPr lang="cs-CZ"/>
          </a:p>
          <a:p>
            <a:r>
              <a:rPr lang="cs-CZ" u="sng"/>
              <a:t>1</a:t>
            </a:r>
            <a:r>
              <a:rPr lang="cs-CZ"/>
              <a:t> ….  je </a:t>
            </a:r>
            <a:r>
              <a:rPr lang="cs-CZ" b="1" u="sng"/>
              <a:t>opravný faktor</a:t>
            </a:r>
            <a:r>
              <a:rPr lang="cs-CZ"/>
              <a:t> pro obmýtí, kde číselná hodnota f</a:t>
            </a:r>
          </a:p>
          <a:p>
            <a:r>
              <a:rPr lang="cs-CZ" err="1"/>
              <a:t>fuv</a:t>
            </a:r>
            <a:r>
              <a:rPr lang="cs-CZ"/>
              <a:t>       se převezme z přílohy č. 32 pro věk odpovídající hledanému obmýtí ze stejného 	sloupce jako hodnota fa</a:t>
            </a:r>
          </a:p>
          <a:p>
            <a:endParaRPr lang="cs-CZ"/>
          </a:p>
          <a:p>
            <a:r>
              <a:rPr lang="cs-CZ"/>
              <a:t>Ba….. zakmenění ve věku ke dni ocenění</a:t>
            </a:r>
          </a:p>
        </p:txBody>
      </p:sp>
    </p:spTree>
    <p:extLst>
      <p:ext uri="{BB962C8B-B14F-4D97-AF65-F5344CB8AC3E}">
        <p14:creationId xmlns:p14="http://schemas.microsoft.com/office/powerpoint/2010/main" val="24401189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– odst. 5</a:t>
            </a:r>
            <a:br>
              <a:rPr lang="cs-CZ" sz="2200" b="1"/>
            </a:br>
            <a:r>
              <a:rPr lang="cs-CZ" sz="2200" b="1"/>
              <a:t>Lesní porost na lesním pozemku - 8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5"/>
            </a:pPr>
            <a:r>
              <a:rPr lang="cs-CZ" sz="2200" dirty="0"/>
              <a:t>Je-li </a:t>
            </a:r>
            <a:r>
              <a:rPr lang="cs-CZ" sz="2200" b="1" u="sng" dirty="0"/>
              <a:t>skutečný věk dřevin vyšší než obmýtí</a:t>
            </a:r>
            <a:r>
              <a:rPr lang="cs-CZ" sz="2200" dirty="0"/>
              <a:t> pro danou skupinu dřevin uvedené v příloze č. 32 k této vyhlášce, </a:t>
            </a:r>
            <a:r>
              <a:rPr lang="cs-CZ" sz="2200" dirty="0">
                <a:solidFill>
                  <a:srgbClr val="3399FF"/>
                </a:solidFill>
              </a:rPr>
              <a:t>má věkový hodnotový faktor fa hodnotu jedna</a:t>
            </a:r>
            <a:r>
              <a:rPr lang="cs-CZ" sz="2200" dirty="0"/>
              <a:t> a základní cena za m</a:t>
            </a:r>
            <a:r>
              <a:rPr lang="cs-CZ" sz="2200" baseline="30000" dirty="0"/>
              <a:t>2</a:t>
            </a:r>
            <a:r>
              <a:rPr lang="cs-CZ" sz="2200" dirty="0"/>
              <a:t> skupiny dřevin se vypočte podle vzorce</a:t>
            </a:r>
          </a:p>
          <a:p>
            <a:pPr algn="just"/>
            <a:endParaRPr lang="cs-CZ" sz="2200" dirty="0"/>
          </a:p>
          <a:p>
            <a:pPr algn="ctr"/>
            <a:r>
              <a:rPr lang="cs-CZ" sz="2200" dirty="0"/>
              <a:t>Ha = Au . Ba  </a:t>
            </a:r>
          </a:p>
          <a:p>
            <a:pPr algn="just"/>
            <a:endParaRPr lang="cs-CZ" sz="2200" dirty="0"/>
          </a:p>
          <a:p>
            <a:pPr algn="just"/>
            <a:r>
              <a:rPr lang="cs-CZ" sz="2200" dirty="0"/>
              <a:t>kde</a:t>
            </a:r>
          </a:p>
          <a:p>
            <a:pPr algn="just"/>
            <a:r>
              <a:rPr lang="cs-CZ" sz="2200" dirty="0"/>
              <a:t>Au …cena mýtní výtěže skupiny dřevin ve věku obmýtí </a:t>
            </a:r>
            <a:r>
              <a:rPr lang="cs-CZ" sz="2200" u="sng" dirty="0"/>
              <a:t>u</a:t>
            </a:r>
            <a:r>
              <a:rPr lang="cs-CZ" sz="2200" dirty="0"/>
              <a:t> pro příslušný bonitní stupeň</a:t>
            </a:r>
          </a:p>
          <a:p>
            <a:pPr algn="just"/>
            <a:r>
              <a:rPr lang="cs-CZ" sz="2200" dirty="0"/>
              <a:t>Ba… zakmenění ve věku ke dni ocenění</a:t>
            </a:r>
          </a:p>
        </p:txBody>
      </p:sp>
    </p:spTree>
    <p:extLst>
      <p:ext uri="{BB962C8B-B14F-4D97-AF65-F5344CB8AC3E}">
        <p14:creationId xmlns:p14="http://schemas.microsoft.com/office/powerpoint/2010/main" val="13480238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– odst. 6</a:t>
            </a:r>
            <a:br>
              <a:rPr lang="cs-CZ" sz="2200" b="1"/>
            </a:br>
            <a:r>
              <a:rPr lang="cs-CZ" sz="2200" b="1"/>
              <a:t>Lesní porost na lesním pozemku - 9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6"/>
            </a:pPr>
            <a:r>
              <a:rPr lang="cs-CZ" sz="2200" dirty="0"/>
              <a:t>Je-li </a:t>
            </a:r>
            <a:r>
              <a:rPr lang="cs-CZ" sz="2200" u="sng" dirty="0"/>
              <a:t>skutečný věk dřeviny vyšší než obmýtí stanovené</a:t>
            </a:r>
            <a:r>
              <a:rPr lang="cs-CZ" sz="2200" dirty="0"/>
              <a:t> v lesním hospodářském plánu nebo lesní hospodářské osnově a skutečný věk dřeviny </a:t>
            </a:r>
            <a:r>
              <a:rPr lang="cs-CZ" sz="2200" b="1" u="sng" dirty="0"/>
              <a:t>se přitom </a:t>
            </a:r>
            <a:r>
              <a:rPr lang="cs-CZ" sz="2200" b="1" u="sng" dirty="0">
                <a:solidFill>
                  <a:srgbClr val="3399FF"/>
                </a:solidFill>
              </a:rPr>
              <a:t>nachází v rozpětí cen mýtní výtěže Aa</a:t>
            </a:r>
            <a:r>
              <a:rPr lang="cs-CZ" sz="2200" dirty="0"/>
              <a:t>, přirazené skupinám dřevin v příloze č. 30 k této vyhlášce, má </a:t>
            </a:r>
            <a:r>
              <a:rPr lang="cs-CZ" sz="2200" dirty="0">
                <a:solidFill>
                  <a:srgbClr val="3399FF"/>
                </a:solidFill>
              </a:rPr>
              <a:t>věkový hodnotový faktor fa hodnotu jedna</a:t>
            </a:r>
            <a:r>
              <a:rPr lang="cs-CZ" sz="2200" dirty="0"/>
              <a:t> a základní cena za m</a:t>
            </a:r>
            <a:r>
              <a:rPr lang="cs-CZ" sz="2200" baseline="30000" dirty="0"/>
              <a:t>2</a:t>
            </a:r>
            <a:r>
              <a:rPr lang="cs-CZ" sz="2200" dirty="0"/>
              <a:t> se vypočte podle vzorce</a:t>
            </a:r>
          </a:p>
          <a:p>
            <a:pPr algn="just"/>
            <a:endParaRPr lang="cs-CZ" sz="2200" dirty="0"/>
          </a:p>
          <a:p>
            <a:pPr algn="ctr"/>
            <a:r>
              <a:rPr lang="cs-CZ" sz="2200" dirty="0"/>
              <a:t>Ha = Aa . Ba </a:t>
            </a:r>
          </a:p>
          <a:p>
            <a:pPr algn="just"/>
            <a:r>
              <a:rPr lang="cs-CZ" dirty="0"/>
              <a:t>kde</a:t>
            </a:r>
          </a:p>
          <a:p>
            <a:pPr algn="just"/>
            <a:r>
              <a:rPr lang="cs-CZ" dirty="0"/>
              <a:t>Aa … cena mýtní výtěže skupiny dřevin ve věku </a:t>
            </a:r>
            <a:r>
              <a:rPr lang="cs-CZ" u="sng" dirty="0"/>
              <a:t>a</a:t>
            </a:r>
            <a:r>
              <a:rPr lang="cs-CZ" dirty="0"/>
              <a:t>, to znamená skutečný věk skupiny dřevin pro příslušný bonitní stupeň </a:t>
            </a:r>
            <a:r>
              <a:rPr lang="cs-CZ" b="1" u="sng" dirty="0"/>
              <a:t>určený interpolací</a:t>
            </a:r>
            <a:r>
              <a:rPr lang="cs-CZ" dirty="0"/>
              <a:t> z cen mýtní výtěže uvedených v příloze č. 30 k této vyhlášce</a:t>
            </a:r>
          </a:p>
          <a:p>
            <a:pPr algn="just"/>
            <a:r>
              <a:rPr lang="cs-CZ" dirty="0"/>
              <a:t>Ba… zakmenění ve věku ke dni ocenění</a:t>
            </a:r>
          </a:p>
        </p:txBody>
      </p:sp>
    </p:spTree>
    <p:extLst>
      <p:ext uri="{BB962C8B-B14F-4D97-AF65-F5344CB8AC3E}">
        <p14:creationId xmlns:p14="http://schemas.microsoft.com/office/powerpoint/2010/main" val="22792039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/>
            </a:pPr>
            <a:r>
              <a:rPr lang="cs-CZ" sz="2200" b="1" u="sng"/>
              <a:t>Není-li lesní hospodářský plán nebo lesní hospodářská osnova vyhotovena</a:t>
            </a:r>
            <a:r>
              <a:rPr lang="cs-CZ" sz="2200"/>
              <a:t>, zjistí se údaje o zastoupení dřevin v lesním porostu, o jejich věku, bonitním stupni a zakmenění </a:t>
            </a:r>
            <a:r>
              <a:rPr lang="cs-CZ" sz="2200" b="1">
                <a:solidFill>
                  <a:srgbClr val="3399FF"/>
                </a:solidFill>
              </a:rPr>
              <a:t>podle skutečnosti</a:t>
            </a:r>
            <a:r>
              <a:rPr lang="cs-CZ" sz="2200"/>
              <a:t>. Obmýtí se převezme z oblastního plánu rozvoje lesů pro příslušný hospodářský soubor.</a:t>
            </a:r>
          </a:p>
        </p:txBody>
      </p:sp>
    </p:spTree>
    <p:extLst>
      <p:ext uri="{BB962C8B-B14F-4D97-AF65-F5344CB8AC3E}">
        <p14:creationId xmlns:p14="http://schemas.microsoft.com/office/powerpoint/2010/main" val="1033176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endParaRPr lang="cs-CZ" sz="2200" b="1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3044279"/>
            <a:ext cx="8686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4400" b="1"/>
              <a:t>Lesní pozemek</a:t>
            </a:r>
          </a:p>
        </p:txBody>
      </p:sp>
    </p:spTree>
    <p:extLst>
      <p:ext uri="{BB962C8B-B14F-4D97-AF65-F5344CB8AC3E}">
        <p14:creationId xmlns:p14="http://schemas.microsoft.com/office/powerpoint/2010/main" val="36187669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1838" y="1785596"/>
            <a:ext cx="868680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2"/>
            </a:pPr>
            <a:r>
              <a:rPr lang="cs-CZ" sz="2200"/>
              <a:t>Je-li cena mýtní výtěže </a:t>
            </a:r>
            <a:r>
              <a:rPr lang="cs-CZ" sz="2200" b="1" u="sng">
                <a:solidFill>
                  <a:srgbClr val="3399FF"/>
                </a:solidFill>
              </a:rPr>
              <a:t>Au</a:t>
            </a:r>
            <a:r>
              <a:rPr lang="cs-CZ" sz="2200" u="sng">
                <a:solidFill>
                  <a:srgbClr val="3399FF"/>
                </a:solidFill>
              </a:rPr>
              <a:t> nižší než</a:t>
            </a:r>
            <a:r>
              <a:rPr lang="cs-CZ" sz="2200">
                <a:solidFill>
                  <a:srgbClr val="3399FF"/>
                </a:solidFill>
              </a:rPr>
              <a:t> náklady na zajištěnou kulturu </a:t>
            </a:r>
            <a:r>
              <a:rPr lang="cs-CZ" sz="2200" u="sng">
                <a:solidFill>
                  <a:srgbClr val="3399FF"/>
                </a:solidFill>
              </a:rPr>
              <a:t>c</a:t>
            </a:r>
            <a:r>
              <a:rPr lang="cs-CZ" sz="2200"/>
              <a:t>, například u lesů s nízkou produkcí, jsou základní cenou lesního porostu náklady na zajištěnou kulturu c uvedené </a:t>
            </a:r>
            <a:r>
              <a:rPr lang="cs-CZ" sz="2200" b="1"/>
              <a:t>v příloze č. 31</a:t>
            </a:r>
            <a:r>
              <a:rPr lang="cs-CZ" sz="2200"/>
              <a:t> k této vyhlášce.</a:t>
            </a:r>
          </a:p>
          <a:p>
            <a:pPr marL="457200" indent="-457200" algn="just">
              <a:buFont typeface="+mj-lt"/>
              <a:buAutoNum type="arabicParenR" startAt="2"/>
            </a:pPr>
            <a:r>
              <a:rPr lang="cs-CZ" sz="2200" u="sng"/>
              <a:t>Základní cenou nezajištěné kultury</a:t>
            </a:r>
            <a:r>
              <a:rPr lang="cs-CZ" sz="2200"/>
              <a:t> je součet nákladů vynakládaných v jednotlivých letech podle stáří kultury uvedený v příloze č. 31 k této vyhlášce, upravený podle podílu skutečného a stanoveného minimálního počtu jedinců, </a:t>
            </a:r>
            <a:r>
              <a:rPr lang="cs-CZ" sz="2200" u="sng">
                <a:solidFill>
                  <a:srgbClr val="3399FF"/>
                </a:solidFill>
              </a:rPr>
              <a:t>nejvýše 1,3 násobku minimálního počtu jedinců</a:t>
            </a:r>
            <a:r>
              <a:rPr lang="cs-CZ" sz="2200"/>
              <a:t>.</a:t>
            </a:r>
          </a:p>
          <a:p>
            <a:pPr marL="457200" indent="-457200" algn="just">
              <a:buFont typeface="+mj-lt"/>
              <a:buAutoNum type="arabicParenR" startAt="2"/>
            </a:pPr>
            <a:r>
              <a:rPr lang="cs-CZ" sz="2200"/>
              <a:t>Při ocenění vlastnického podílu </a:t>
            </a:r>
            <a:r>
              <a:rPr lang="cs-CZ" sz="2200" b="1" u="sng"/>
              <a:t>singulárních lesů</a:t>
            </a:r>
            <a:r>
              <a:rPr lang="cs-CZ" sz="2200"/>
              <a:t> lze využít ocenění podle § 45 a průměrného zakmenění a plochy po věkových třídách v členění na jednotlivé skupiny dřevin, průměrné bonity dřevin, popřípadě i průměrného procenta srážek stanoveného pro jednotlivé věkové třídy v lesním hospodářském plánu nebo lesní hospodářské osnově.</a:t>
            </a:r>
          </a:p>
        </p:txBody>
      </p:sp>
    </p:spTree>
    <p:extLst>
      <p:ext uri="{BB962C8B-B14F-4D97-AF65-F5344CB8AC3E}">
        <p14:creationId xmlns:p14="http://schemas.microsoft.com/office/powerpoint/2010/main" val="25982038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1838" y="1785596"/>
            <a:ext cx="86868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5"/>
            </a:pPr>
            <a:r>
              <a:rPr lang="cs-CZ" sz="2200"/>
              <a:t>Při oceňování </a:t>
            </a:r>
            <a:r>
              <a:rPr lang="cs-CZ" sz="2200" u="sng"/>
              <a:t>víceetážových porostů</a:t>
            </a:r>
            <a:r>
              <a:rPr lang="cs-CZ" sz="2200"/>
              <a:t> nebo porostů s přirozenou obnovou nesmí součet ploch jednotlivých etáží překročit skutečnou výměru lesních pozemků v dané porostní skupině.</a:t>
            </a:r>
          </a:p>
          <a:p>
            <a:pPr marL="457200" indent="-457200" algn="just">
              <a:buFont typeface="+mj-lt"/>
              <a:buAutoNum type="arabicParenR" startAt="5"/>
            </a:pPr>
            <a:endParaRPr lang="cs-CZ" sz="2200"/>
          </a:p>
          <a:p>
            <a:pPr marL="457200" indent="-457200" algn="just">
              <a:buFont typeface="+mj-lt"/>
              <a:buAutoNum type="arabicParenR" startAt="5"/>
            </a:pPr>
            <a:endParaRPr lang="cs-CZ" sz="2200"/>
          </a:p>
          <a:p>
            <a:pPr algn="just"/>
            <a:r>
              <a:rPr lang="cs-CZ" sz="2000" i="1"/>
              <a:t>Poznámka:</a:t>
            </a:r>
          </a:p>
          <a:p>
            <a:pPr algn="just"/>
            <a:endParaRPr lang="cs-CZ" sz="2000" i="1"/>
          </a:p>
          <a:p>
            <a:pPr algn="just"/>
            <a:r>
              <a:rPr lang="cs-CZ" sz="2000" i="1"/>
              <a:t>Je to situace u lesů výběrných či u </a:t>
            </a:r>
            <a:r>
              <a:rPr lang="cs-CZ" sz="2000" i="1" u="sng"/>
              <a:t>lesů bohatě strukturovaných </a:t>
            </a:r>
            <a:r>
              <a:rPr lang="cs-CZ" sz="2000" i="1"/>
              <a:t>(u těch se v souvislosti s provozní inventarizací přestane používat věk, obmýtí, zakmenění), kde by se do budoucna přešlo z ocenění vztaženého na plochu (Kč/m</a:t>
            </a:r>
            <a:r>
              <a:rPr lang="cs-CZ" sz="2000" i="1" baseline="30000"/>
              <a:t>2</a:t>
            </a:r>
            <a:r>
              <a:rPr lang="cs-CZ" sz="2000" i="1"/>
              <a:t>) k ocenění podle  objemu porostní zásoby (Kč/m</a:t>
            </a:r>
            <a:r>
              <a:rPr lang="cs-CZ" sz="2000" i="1" baseline="30000"/>
              <a:t>3</a:t>
            </a:r>
            <a:r>
              <a:rPr lang="cs-CZ" sz="2000" i="1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1254666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42</a:t>
            </a:r>
            <a:br>
              <a:rPr lang="cs-CZ" sz="2200" b="1"/>
            </a:br>
            <a:r>
              <a:rPr lang="cs-CZ" sz="2200" b="1"/>
              <a:t>Cenové přirážky, srážky a koeficienty - 1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228600" y="2031798"/>
            <a:ext cx="8686800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/>
            </a:pPr>
            <a:r>
              <a:rPr lang="cs-CZ" sz="2200" u="sng" dirty="0"/>
              <a:t>Základní ceny skupin dřevin</a:t>
            </a:r>
            <a:r>
              <a:rPr lang="cs-CZ" sz="2200" dirty="0"/>
              <a:t> zjištěné podle § 40 a 41 se upraví přirážkami a srážkami uvedenými v tabulkách č. 1 až 3 přílohy č. 33 k této vyhlášce se zdůvodněním.</a:t>
            </a:r>
          </a:p>
          <a:p>
            <a:pPr marL="457200" indent="-457200" algn="just">
              <a:buFont typeface="+mj-lt"/>
              <a:buAutoNum type="arabicParenR"/>
            </a:pPr>
            <a:endParaRPr lang="cs-CZ" sz="2200" dirty="0"/>
          </a:p>
          <a:p>
            <a:pPr marL="457200" indent="-457200" algn="just">
              <a:buFont typeface="+mj-lt"/>
              <a:buAutoNum type="arabicParenR"/>
            </a:pPr>
            <a:r>
              <a:rPr lang="cs-CZ" sz="2200" u="sng" dirty="0"/>
              <a:t> Je-li </a:t>
            </a:r>
            <a:r>
              <a:rPr lang="cs-CZ" sz="2200" b="1" u="sng" dirty="0"/>
              <a:t>věk</a:t>
            </a:r>
            <a:r>
              <a:rPr lang="cs-CZ" sz="2200" u="sng" dirty="0"/>
              <a:t> dřevin</a:t>
            </a:r>
            <a:r>
              <a:rPr lang="cs-CZ" sz="2200" dirty="0"/>
              <a:t> oceňované skupiny lesních dřevin </a:t>
            </a:r>
            <a:r>
              <a:rPr lang="cs-CZ" sz="2200" u="sng" dirty="0"/>
              <a:t>nižší než její </a:t>
            </a:r>
            <a:r>
              <a:rPr lang="cs-CZ" sz="2200" b="1" u="sng" dirty="0"/>
              <a:t>obmýtí</a:t>
            </a:r>
            <a:r>
              <a:rPr lang="cs-CZ" sz="2200" dirty="0"/>
              <a:t>, </a:t>
            </a:r>
            <a:r>
              <a:rPr lang="cs-CZ" sz="2200" b="1" dirty="0">
                <a:solidFill>
                  <a:srgbClr val="3399FF"/>
                </a:solidFill>
              </a:rPr>
              <a:t>sníží se její základní cena</a:t>
            </a:r>
            <a:r>
              <a:rPr lang="cs-CZ" sz="2200" dirty="0"/>
              <a:t> koeficientem </a:t>
            </a:r>
            <a:r>
              <a:rPr lang="cs-CZ" sz="2200" b="1" dirty="0" err="1">
                <a:solidFill>
                  <a:srgbClr val="3399FF"/>
                </a:solidFill>
              </a:rPr>
              <a:t>Kv</a:t>
            </a:r>
            <a:r>
              <a:rPr lang="cs-CZ" sz="2200" dirty="0"/>
              <a:t> vypočteným jako hodnota 1,00 snížená o rozdíl obmýtí a věku oceňované skupiny  lesních dřevin násobený hodnotou 0,005/rok (dále jen ,,</a:t>
            </a:r>
            <a:r>
              <a:rPr lang="cs-CZ" sz="2200" b="1" u="sng" dirty="0"/>
              <a:t>věkový koeficient lesního porostu</a:t>
            </a:r>
            <a:r>
              <a:rPr lang="cs-CZ" sz="2200" dirty="0"/>
              <a:t>“) </a:t>
            </a:r>
          </a:p>
          <a:p>
            <a:pPr marL="457200" indent="-457200" algn="just">
              <a:buFont typeface="+mj-lt"/>
              <a:buAutoNum type="arabicParenR"/>
            </a:pPr>
            <a:endParaRPr lang="cs-CZ" sz="2200" dirty="0"/>
          </a:p>
          <a:p>
            <a:pPr algn="ctr"/>
            <a:r>
              <a:rPr lang="cs-CZ" sz="2200" dirty="0">
                <a:solidFill>
                  <a:srgbClr val="3399FF"/>
                </a:solidFill>
              </a:rPr>
              <a:t>[</a:t>
            </a:r>
            <a:r>
              <a:rPr lang="cs-CZ" sz="2200" dirty="0" err="1">
                <a:solidFill>
                  <a:srgbClr val="3399FF"/>
                </a:solidFill>
              </a:rPr>
              <a:t>Kv</a:t>
            </a:r>
            <a:r>
              <a:rPr lang="cs-CZ" sz="2200" dirty="0">
                <a:solidFill>
                  <a:srgbClr val="3399FF"/>
                </a:solidFill>
              </a:rPr>
              <a:t> = 1-(u-a) x 0,005].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Poznámka: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Snižuje se tím hodnota porostů mladých, aby se vyjádřila nějaká souvislost mezi hodnotou a horší likviditou (prodejností) mladých porostů.</a:t>
            </a:r>
            <a:endParaRPr lang="cs-CZ" sz="2200" dirty="0">
              <a:solidFill>
                <a:srgbClr val="33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188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Komentář k </a:t>
            </a:r>
            <a:r>
              <a:rPr lang="cs-CZ" sz="2200" b="1" cap="none">
                <a:solidFill>
                  <a:srgbClr val="3399FF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věkovému  koeficientu lesního porostu </a:t>
            </a:r>
            <a:r>
              <a:rPr lang="cs-CZ" sz="2200" b="1" cap="none" err="1">
                <a:solidFill>
                  <a:srgbClr val="3399FF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Kv</a:t>
            </a:r>
            <a:endParaRPr lang="cs-CZ" sz="2200" b="1" cap="none">
              <a:solidFill>
                <a:srgbClr val="3399FF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1556792"/>
            <a:ext cx="86868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000" dirty="0"/>
              <a:t>Kompromis</a:t>
            </a:r>
          </a:p>
          <a:p>
            <a:pPr algn="just"/>
            <a:r>
              <a:rPr lang="cs-CZ" sz="2000" dirty="0"/>
              <a:t>Vzorec pro výpočet:   </a:t>
            </a:r>
            <a:r>
              <a:rPr lang="cs-CZ" sz="2000" b="1" dirty="0" err="1"/>
              <a:t>Kv</a:t>
            </a:r>
            <a:r>
              <a:rPr lang="cs-CZ" sz="2000" b="1" dirty="0"/>
              <a:t> = 1 – [(u – a) . 0,005]</a:t>
            </a:r>
          </a:p>
          <a:p>
            <a:pPr algn="just"/>
            <a:endParaRPr lang="cs-CZ" sz="2000" dirty="0"/>
          </a:p>
          <a:p>
            <a:pPr algn="just"/>
            <a:r>
              <a:rPr lang="cs-CZ" sz="2000" dirty="0">
                <a:solidFill>
                  <a:srgbClr val="3399FF"/>
                </a:solidFill>
              </a:rPr>
              <a:t>Častá chyba znalců:</a:t>
            </a:r>
          </a:p>
          <a:p>
            <a:pPr algn="just"/>
            <a:r>
              <a:rPr lang="cs-CZ" sz="2000" dirty="0"/>
              <a:t>	- obmýtí pro porostní skupinu - ocenění dle skupin dřevin</a:t>
            </a:r>
          </a:p>
          <a:p>
            <a:pPr algn="just"/>
            <a:r>
              <a:rPr lang="cs-CZ" sz="2000" dirty="0"/>
              <a:t>	- respektovat rozsah obmýtí dle skupin dřevin</a:t>
            </a:r>
          </a:p>
          <a:p>
            <a:pPr algn="just"/>
            <a:endParaRPr lang="cs-CZ" sz="2000" dirty="0"/>
          </a:p>
          <a:p>
            <a:pPr algn="just"/>
            <a:r>
              <a:rPr lang="cs-CZ" sz="2000" dirty="0"/>
              <a:t>Příklad: okamžik ocenění porostu 		a =   50 let</a:t>
            </a:r>
          </a:p>
          <a:p>
            <a:pPr algn="just"/>
            <a:r>
              <a:rPr lang="cs-CZ" sz="2000" dirty="0"/>
              <a:t>	obmýtí pro por. sk. v HK		u = 110 let</a:t>
            </a:r>
          </a:p>
          <a:p>
            <a:pPr algn="just"/>
            <a:r>
              <a:rPr lang="cs-CZ" sz="2000" dirty="0"/>
              <a:t>	zastoupení dřevin: 		SM 80, BŘ 20	</a:t>
            </a:r>
          </a:p>
          <a:p>
            <a:pPr algn="just"/>
            <a:r>
              <a:rPr lang="cs-CZ" sz="2000" dirty="0"/>
              <a:t>              rozsah obmýtí:                         	SM (80-120), BŘ (60-80)</a:t>
            </a:r>
          </a:p>
          <a:p>
            <a:pPr algn="just"/>
            <a:endParaRPr lang="cs-CZ" sz="2000" dirty="0"/>
          </a:p>
          <a:p>
            <a:pPr algn="just"/>
            <a:r>
              <a:rPr lang="cs-CZ" sz="2000" dirty="0"/>
              <a:t>		</a:t>
            </a:r>
            <a:r>
              <a:rPr lang="cs-CZ" sz="2000" b="1" dirty="0"/>
              <a:t>SM</a:t>
            </a:r>
            <a:r>
              <a:rPr lang="cs-CZ" sz="2000" dirty="0"/>
              <a:t>: </a:t>
            </a:r>
            <a:r>
              <a:rPr lang="cs-CZ" sz="2000" dirty="0" err="1"/>
              <a:t>Kv</a:t>
            </a:r>
            <a:r>
              <a:rPr lang="cs-CZ" sz="2000" dirty="0"/>
              <a:t> = 1 - [(110 – 50) . 0,005] = </a:t>
            </a:r>
            <a:r>
              <a:rPr lang="cs-CZ" sz="2000" b="1" dirty="0"/>
              <a:t>0,70</a:t>
            </a:r>
          </a:p>
          <a:p>
            <a:pPr algn="just"/>
            <a:r>
              <a:rPr lang="cs-CZ" sz="2000" dirty="0"/>
              <a:t>		</a:t>
            </a:r>
            <a:r>
              <a:rPr lang="cs-CZ" sz="2000" b="1" dirty="0"/>
              <a:t>BŘ</a:t>
            </a:r>
            <a:r>
              <a:rPr lang="cs-CZ" sz="2000" dirty="0"/>
              <a:t>: </a:t>
            </a:r>
            <a:r>
              <a:rPr lang="cs-CZ" sz="2000" dirty="0" err="1"/>
              <a:t>Kv</a:t>
            </a:r>
            <a:r>
              <a:rPr lang="cs-CZ" sz="2000" dirty="0"/>
              <a:t> = 1 - [(  80 – 50) . 0,005] = </a:t>
            </a:r>
            <a:r>
              <a:rPr lang="cs-CZ" sz="2000" b="1" dirty="0"/>
              <a:t>0,85</a:t>
            </a:r>
          </a:p>
        </p:txBody>
      </p:sp>
    </p:spTree>
    <p:extLst>
      <p:ext uri="{BB962C8B-B14F-4D97-AF65-F5344CB8AC3E}">
        <p14:creationId xmlns:p14="http://schemas.microsoft.com/office/powerpoint/2010/main" val="41811683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42</a:t>
            </a:r>
            <a:br>
              <a:rPr lang="cs-CZ" sz="2200" b="1"/>
            </a:br>
            <a:r>
              <a:rPr lang="cs-CZ" sz="2200" b="1"/>
              <a:t>Cenové přirážky, srážky a koeficienty - 2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3"/>
            </a:pPr>
            <a:r>
              <a:rPr lang="cs-CZ" sz="2200"/>
              <a:t>Jsou-li splněny podmínky pro uplatnění více druhů srážek, lze základní cenu snížit výjimečně </a:t>
            </a:r>
            <a:r>
              <a:rPr lang="cs-CZ" sz="2200" b="1">
                <a:solidFill>
                  <a:srgbClr val="3399FF"/>
                </a:solidFill>
              </a:rPr>
              <a:t>až o 75 %</a:t>
            </a:r>
            <a:r>
              <a:rPr lang="cs-CZ" sz="2200"/>
              <a:t>, nebo v případě plošně odumírajících nebo plošně odumřelých lesních porostů </a:t>
            </a:r>
            <a:r>
              <a:rPr lang="cs-CZ" sz="2200" b="1">
                <a:solidFill>
                  <a:srgbClr val="3399FF"/>
                </a:solidFill>
              </a:rPr>
              <a:t>až o 85 %</a:t>
            </a:r>
            <a:r>
              <a:rPr lang="cs-CZ" sz="2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24671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061891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b="1"/>
              <a:t>Úprava základních cen lesních porostů – příloha č. 33, tab.</a:t>
            </a:r>
            <a:r>
              <a:rPr lang="cs-CZ" b="1"/>
              <a:t> 1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56A630F9-1F85-604A-4B35-6CBC07C023D7}"/>
              </a:ext>
            </a:extLst>
          </p:cNvPr>
          <p:cNvSpPr txBox="1"/>
          <p:nvPr/>
        </p:nvSpPr>
        <p:spPr>
          <a:xfrm>
            <a:off x="304800" y="5780791"/>
            <a:ext cx="86868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/>
              <a:t>Poznámka:</a:t>
            </a:r>
          </a:p>
          <a:p>
            <a:r>
              <a:rPr lang="cs-CZ" sz="1400"/>
              <a:t>Hodnoty srážek byly získány kvalifikovaným odhadem v týmu expertů, ze zahraničních zdrojů apod.</a:t>
            </a:r>
          </a:p>
          <a:p>
            <a:r>
              <a:rPr lang="cs-CZ" sz="1400"/>
              <a:t>Je obtížné hodnoty těchto srážek ekonomicky vykalkulovat, pokud neexistují příslušná data.</a:t>
            </a:r>
          </a:p>
        </p:txBody>
      </p:sp>
      <p:pic>
        <p:nvPicPr>
          <p:cNvPr id="9" name="image1.png">
            <a:extLst>
              <a:ext uri="{FF2B5EF4-FFF2-40B4-BE49-F238E27FC236}">
                <a16:creationId xmlns:a16="http://schemas.microsoft.com/office/drawing/2014/main" id="{351025D0-5D3A-40C1-87D6-BD8D2F2FC2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1445" t="13771" r="9630" b="34337"/>
          <a:stretch/>
        </p:blipFill>
        <p:spPr>
          <a:xfrm>
            <a:off x="1983448" y="1481328"/>
            <a:ext cx="4762936" cy="455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39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b="1"/>
              <a:t>Úprava základních cen lesních porostů – příloha č. 33, tab. 2</a:t>
            </a:r>
            <a:endParaRPr lang="cs-CZ" b="1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093A5807-605B-46FE-DB11-B7A1E20B2D3E}"/>
              </a:ext>
            </a:extLst>
          </p:cNvPr>
          <p:cNvSpPr txBox="1"/>
          <p:nvPr/>
        </p:nvSpPr>
        <p:spPr>
          <a:xfrm>
            <a:off x="304800" y="6198894"/>
            <a:ext cx="8686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i="1"/>
              <a:t>Poznámka:</a:t>
            </a:r>
          </a:p>
          <a:p>
            <a:r>
              <a:rPr lang="cs-CZ" sz="1400" i="1"/>
              <a:t>Výše těchto srážek a přirážek již jsou výsledkem ekonomických kalkulací.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21AFEA3E-B55C-698D-CC53-FADBA792B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886" y="1577632"/>
            <a:ext cx="4158195" cy="487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059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b="1"/>
              <a:t>Úprava základních cen lesních porostů- příloha č. 33, tab. 3</a:t>
            </a:r>
            <a:endParaRPr lang="cs-CZ" b="1">
              <a:solidFill>
                <a:srgbClr val="FFC000"/>
              </a:solidFill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31D8CD6-B733-BC56-D473-9C0C19D233AE}"/>
              </a:ext>
            </a:extLst>
          </p:cNvPr>
          <p:cNvSpPr txBox="1"/>
          <p:nvPr/>
        </p:nvSpPr>
        <p:spPr>
          <a:xfrm>
            <a:off x="304800" y="6212082"/>
            <a:ext cx="8686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i="1"/>
              <a:t>Poznámka:</a:t>
            </a:r>
          </a:p>
          <a:p>
            <a:r>
              <a:rPr lang="cs-CZ" sz="1400" i="1"/>
              <a:t>Výše těchto srážek a přirážek již jsou výsledkem ekonomických kalkulací.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AC01F471-226F-4707-8F9F-5CB6A4E4E1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84" r="11321"/>
          <a:stretch/>
        </p:blipFill>
        <p:spPr>
          <a:xfrm>
            <a:off x="1719072" y="1636516"/>
            <a:ext cx="5658256" cy="479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7150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40 - 42</a:t>
            </a:r>
            <a:br>
              <a:rPr lang="cs-CZ" sz="2200" b="1"/>
            </a:br>
            <a:r>
              <a:rPr lang="cs-CZ" sz="2200" b="1"/>
              <a:t>Lesní porost na lesním pozemku – příklad 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1 – metoda VHF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64408E8-E845-A8AD-1985-1F8FC20C9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23" y="2980993"/>
            <a:ext cx="8687553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424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 dirty="0"/>
              <a:t>Oceňování trvalých porostů</a:t>
            </a:r>
            <a:br>
              <a:rPr lang="cs-CZ" sz="2200" b="1" dirty="0"/>
            </a:br>
            <a:r>
              <a:rPr lang="cs-CZ" sz="2200" b="1" dirty="0"/>
              <a:t>§ 40 - 42</a:t>
            </a:r>
            <a:br>
              <a:rPr lang="cs-CZ" sz="2200" b="1" dirty="0"/>
            </a:br>
            <a:r>
              <a:rPr lang="cs-CZ" sz="2200" b="1" dirty="0"/>
              <a:t>Lesní porost na lesním pozemku – příklad 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388791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1 – metoda VHF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5EC15A7-0B4A-BA34-6F2A-F4BE4C5EF5FB}"/>
              </a:ext>
            </a:extLst>
          </p:cNvPr>
          <p:cNvSpPr txBox="1"/>
          <p:nvPr/>
        </p:nvSpPr>
        <p:spPr>
          <a:xfrm>
            <a:off x="304800" y="6072327"/>
            <a:ext cx="472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/>
              <a:t>10.1 – Habr obecný (-60 %)</a:t>
            </a:r>
          </a:p>
          <a:p>
            <a:r>
              <a:rPr lang="cs-CZ" sz="1400"/>
              <a:t>10.4 – Nepravé jádro u buku a jasanu nad 100 let (-50 %)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83EFA25A-C7B2-C65D-39AC-AEF6660B5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492585"/>
              </p:ext>
            </p:extLst>
          </p:nvPr>
        </p:nvGraphicFramePr>
        <p:xfrm>
          <a:off x="320336" y="3072821"/>
          <a:ext cx="8410432" cy="2702350"/>
        </p:xfrm>
        <a:graphic>
          <a:graphicData uri="http://schemas.openxmlformats.org/drawingml/2006/table">
            <a:tbl>
              <a:tblPr/>
              <a:tblGrid>
                <a:gridCol w="526967">
                  <a:extLst>
                    <a:ext uri="{9D8B030D-6E8A-4147-A177-3AD203B41FA5}">
                      <a16:colId xmlns:a16="http://schemas.microsoft.com/office/drawing/2014/main" val="2463553047"/>
                    </a:ext>
                  </a:extLst>
                </a:gridCol>
                <a:gridCol w="547498">
                  <a:extLst>
                    <a:ext uri="{9D8B030D-6E8A-4147-A177-3AD203B41FA5}">
                      <a16:colId xmlns:a16="http://schemas.microsoft.com/office/drawing/2014/main" val="4007386834"/>
                    </a:ext>
                  </a:extLst>
                </a:gridCol>
                <a:gridCol w="547498">
                  <a:extLst>
                    <a:ext uri="{9D8B030D-6E8A-4147-A177-3AD203B41FA5}">
                      <a16:colId xmlns:a16="http://schemas.microsoft.com/office/drawing/2014/main" val="1712651983"/>
                    </a:ext>
                  </a:extLst>
                </a:gridCol>
                <a:gridCol w="492748">
                  <a:extLst>
                    <a:ext uri="{9D8B030D-6E8A-4147-A177-3AD203B41FA5}">
                      <a16:colId xmlns:a16="http://schemas.microsoft.com/office/drawing/2014/main" val="1346042629"/>
                    </a:ext>
                  </a:extLst>
                </a:gridCol>
                <a:gridCol w="485706">
                  <a:extLst>
                    <a:ext uri="{9D8B030D-6E8A-4147-A177-3AD203B41FA5}">
                      <a16:colId xmlns:a16="http://schemas.microsoft.com/office/drawing/2014/main" val="1303015113"/>
                    </a:ext>
                  </a:extLst>
                </a:gridCol>
                <a:gridCol w="514905">
                  <a:extLst>
                    <a:ext uri="{9D8B030D-6E8A-4147-A177-3AD203B41FA5}">
                      <a16:colId xmlns:a16="http://schemas.microsoft.com/office/drawing/2014/main" val="625799614"/>
                    </a:ext>
                  </a:extLst>
                </a:gridCol>
                <a:gridCol w="62144">
                  <a:extLst>
                    <a:ext uri="{9D8B030D-6E8A-4147-A177-3AD203B41FA5}">
                      <a16:colId xmlns:a16="http://schemas.microsoft.com/office/drawing/2014/main" val="3465108716"/>
                    </a:ext>
                  </a:extLst>
                </a:gridCol>
                <a:gridCol w="692458">
                  <a:extLst>
                    <a:ext uri="{9D8B030D-6E8A-4147-A177-3AD203B41FA5}">
                      <a16:colId xmlns:a16="http://schemas.microsoft.com/office/drawing/2014/main" val="80224949"/>
                    </a:ext>
                  </a:extLst>
                </a:gridCol>
                <a:gridCol w="648070">
                  <a:extLst>
                    <a:ext uri="{9D8B030D-6E8A-4147-A177-3AD203B41FA5}">
                      <a16:colId xmlns:a16="http://schemas.microsoft.com/office/drawing/2014/main" val="1395475838"/>
                    </a:ext>
                  </a:extLst>
                </a:gridCol>
                <a:gridCol w="518723">
                  <a:extLst>
                    <a:ext uri="{9D8B030D-6E8A-4147-A177-3AD203B41FA5}">
                      <a16:colId xmlns:a16="http://schemas.microsoft.com/office/drawing/2014/main" val="1134947617"/>
                    </a:ext>
                  </a:extLst>
                </a:gridCol>
                <a:gridCol w="244757">
                  <a:extLst>
                    <a:ext uri="{9D8B030D-6E8A-4147-A177-3AD203B41FA5}">
                      <a16:colId xmlns:a16="http://schemas.microsoft.com/office/drawing/2014/main" val="2164242974"/>
                    </a:ext>
                  </a:extLst>
                </a:gridCol>
                <a:gridCol w="736846">
                  <a:extLst>
                    <a:ext uri="{9D8B030D-6E8A-4147-A177-3AD203B41FA5}">
                      <a16:colId xmlns:a16="http://schemas.microsoft.com/office/drawing/2014/main" val="3463345741"/>
                    </a:ext>
                  </a:extLst>
                </a:gridCol>
                <a:gridCol w="408373">
                  <a:extLst>
                    <a:ext uri="{9D8B030D-6E8A-4147-A177-3AD203B41FA5}">
                      <a16:colId xmlns:a16="http://schemas.microsoft.com/office/drawing/2014/main" val="3110665820"/>
                    </a:ext>
                  </a:extLst>
                </a:gridCol>
                <a:gridCol w="648070">
                  <a:extLst>
                    <a:ext uri="{9D8B030D-6E8A-4147-A177-3AD203B41FA5}">
                      <a16:colId xmlns:a16="http://schemas.microsoft.com/office/drawing/2014/main" val="1676117927"/>
                    </a:ext>
                  </a:extLst>
                </a:gridCol>
                <a:gridCol w="406874">
                  <a:extLst>
                    <a:ext uri="{9D8B030D-6E8A-4147-A177-3AD203B41FA5}">
                      <a16:colId xmlns:a16="http://schemas.microsoft.com/office/drawing/2014/main" val="1352502839"/>
                    </a:ext>
                  </a:extLst>
                </a:gridCol>
                <a:gridCol w="371475">
                  <a:extLst>
                    <a:ext uri="{9D8B030D-6E8A-4147-A177-3AD203B41FA5}">
                      <a16:colId xmlns:a16="http://schemas.microsoft.com/office/drawing/2014/main" val="3721534058"/>
                    </a:ext>
                  </a:extLst>
                </a:gridCol>
                <a:gridCol w="557320">
                  <a:extLst>
                    <a:ext uri="{9D8B030D-6E8A-4147-A177-3AD203B41FA5}">
                      <a16:colId xmlns:a16="http://schemas.microsoft.com/office/drawing/2014/main" val="90932751"/>
                    </a:ext>
                  </a:extLst>
                </a:gridCol>
              </a:tblGrid>
              <a:tr h="279245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Porostní skupina: 35Bc12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Obmýtí: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cs-CZ" dirty="0"/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Věk: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cs-C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Zakmenění: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7121255"/>
                  </a:ext>
                </a:extLst>
              </a:tr>
              <a:tr h="3317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Dřevina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Zastoupení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Plocha dřeviny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AVB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LHP</a:t>
                      </a:r>
                      <a:endParaRPr lang="cs-CZ" dirty="0"/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vyhlášky č. 441/2013 Sb.</a:t>
                      </a:r>
                      <a:endParaRPr lang="cs-CZ" dirty="0"/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lang="cs-CZ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</a:t>
                      </a:r>
                      <a:r>
                        <a:rPr lang="cs-CZ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* 1/f</a:t>
                      </a:r>
                      <a:r>
                        <a:rPr lang="cs-CZ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uv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Základní cena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Přirážky/ srážky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Koeficient</a:t>
                      </a:r>
                    </a:p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cs-CZ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</a:t>
                      </a:r>
                      <a:r>
                        <a:rPr lang="cs-CZ" sz="1000" b="1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endParaRPr lang="cs-CZ" sz="10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Základní cena upravená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543630"/>
                  </a:ext>
                </a:extLst>
              </a:tr>
              <a:tr h="70426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LHP</a:t>
                      </a:r>
                    </a:p>
                  </a:txBody>
                  <a:tcPr marL="0" marR="0" marT="0" marB="0" anchor="ctr"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Zjištěné</a:t>
                      </a:r>
                      <a:endParaRPr lang="cs-CZ" dirty="0"/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vert="vert270" anchor="ctr"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194471"/>
                  </a:ext>
                </a:extLst>
              </a:tr>
              <a:tr h="17678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023722"/>
                  </a:ext>
                </a:extLst>
              </a:tr>
              <a:tr h="24205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28,17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22,54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22,54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33 697,00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688405"/>
                  </a:ext>
                </a:extLst>
              </a:tr>
              <a:tr h="24205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BK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cs-CZ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29,20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4 264,00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720132"/>
                  </a:ext>
                </a:extLst>
              </a:tr>
              <a:tr h="24205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DBZ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cs-CZ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41,95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37,52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37,52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12 944,00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239761"/>
                  </a:ext>
                </a:extLst>
              </a:tr>
              <a:tr h="24205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HB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cs-CZ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29,20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20,44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1 137,00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149814"/>
                  </a:ext>
                </a:extLst>
              </a:tr>
              <a:tr h="24205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Celkem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cs-CZ" dirty="0"/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cs-CZ" dirty="0"/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50 905,00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3982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160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- 1</a:t>
            </a:r>
            <a:endParaRPr lang="cs-CZ" sz="2200" b="1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80EF993-7323-6248-ED6C-AD25238073D7}"/>
              </a:ext>
            </a:extLst>
          </p:cNvPr>
          <p:cNvSpPr txBox="1"/>
          <p:nvPr/>
        </p:nvSpPr>
        <p:spPr>
          <a:xfrm>
            <a:off x="228600" y="2441949"/>
            <a:ext cx="86868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/>
            </a:pPr>
            <a:r>
              <a:rPr lang="cs-CZ" sz="2000" b="1">
                <a:solidFill>
                  <a:srgbClr val="3399FF"/>
                </a:solidFill>
              </a:rPr>
              <a:t>Cena lesního pozemku a nelesního pozemku s lesním porostem (dále jen "lesní pozemek")</a:t>
            </a:r>
            <a:r>
              <a:rPr lang="cs-CZ" sz="2000"/>
              <a:t> se určí jako součin jeho výměry a základní ceny upravené v Kč za m</a:t>
            </a:r>
            <a:r>
              <a:rPr lang="cs-CZ" sz="2000" baseline="30000"/>
              <a:t>2</a:t>
            </a:r>
            <a:r>
              <a:rPr lang="cs-CZ" sz="2000"/>
              <a:t>, pokud u tohoto pozemku není</a:t>
            </a:r>
          </a:p>
          <a:p>
            <a:pPr algn="just"/>
            <a:endParaRPr lang="cs-CZ" sz="2000"/>
          </a:p>
          <a:p>
            <a:pPr marL="457200" indent="-457200" algn="just">
              <a:buFont typeface="+mj-lt"/>
              <a:buAutoNum type="alphaLcParenR"/>
            </a:pPr>
            <a:r>
              <a:rPr lang="cs-CZ" sz="2000" u="sng"/>
              <a:t>územním plánem předpokládáno jeho jiné využití</a:t>
            </a:r>
            <a:r>
              <a:rPr lang="cs-CZ" sz="2000"/>
              <a:t>, kromě lesního pozemku, který je alespoň částečně součástí vymezené plochy koridoru veřejné dopravní nebo technické infrastruktury, nebo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cs-CZ" sz="2000" u="sng"/>
              <a:t>regulačním plánem</a:t>
            </a:r>
            <a:r>
              <a:rPr lang="cs-CZ" sz="2000"/>
              <a:t>, který nahrazuje územní rozhodnutí, územním rozhodnutím, územním souhlasem, společným povolením, kterým se stavba umisťuje a povoluje, nebo veřejnoprávní smlouvou nahrazující územní rozhodnutí předpokládáno </a:t>
            </a:r>
            <a:r>
              <a:rPr lang="cs-CZ" sz="2000" u="sng"/>
              <a:t>jeho jiné využití</a:t>
            </a:r>
            <a:r>
              <a:rPr lang="cs-CZ" sz="200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486085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40 - 42</a:t>
            </a:r>
            <a:br>
              <a:rPr lang="cs-CZ" sz="2200" b="1"/>
            </a:br>
            <a:r>
              <a:rPr lang="cs-CZ" sz="2200" b="1"/>
              <a:t>Lesní porost na lesním pozemku – příklad 2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2 – metoda VHF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D2CC873-DECE-CFB6-6342-2B393E0C0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3" y="3040001"/>
            <a:ext cx="8827773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997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40 - 42</a:t>
            </a:r>
            <a:br>
              <a:rPr lang="cs-CZ" sz="2200" b="1"/>
            </a:br>
            <a:r>
              <a:rPr lang="cs-CZ" sz="2200" b="1"/>
              <a:t>Lesní porost na lesním pozemku – příklad 2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46393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2 – metoda VHF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A77FEE9-7308-0F59-30D9-68882496569C}"/>
              </a:ext>
            </a:extLst>
          </p:cNvPr>
          <p:cNvSpPr txBox="1"/>
          <p:nvPr/>
        </p:nvSpPr>
        <p:spPr>
          <a:xfrm>
            <a:off x="304800" y="6183086"/>
            <a:ext cx="7219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10.2 Javor babyka, střemcha pozdní, olše zelená, jeřáb ptačí, jíva, lípa jírovec maďal (-40 %)</a:t>
            </a:r>
          </a:p>
          <a:p>
            <a:r>
              <a:rPr lang="cs-CZ" sz="1400" dirty="0"/>
              <a:t>15 Přibližování na podmíněně neúnosném podloží (5 %, 8 % a 11%)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EC07B4DD-773D-3CB8-5475-4126D24DB2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224190"/>
              </p:ext>
            </p:extLst>
          </p:nvPr>
        </p:nvGraphicFramePr>
        <p:xfrm>
          <a:off x="304799" y="3139063"/>
          <a:ext cx="8686802" cy="2640299"/>
        </p:xfrm>
        <a:graphic>
          <a:graphicData uri="http://schemas.openxmlformats.org/drawingml/2006/table">
            <a:tbl>
              <a:tblPr/>
              <a:tblGrid>
                <a:gridCol w="566131">
                  <a:extLst>
                    <a:ext uri="{9D8B030D-6E8A-4147-A177-3AD203B41FA5}">
                      <a16:colId xmlns:a16="http://schemas.microsoft.com/office/drawing/2014/main" val="2695139339"/>
                    </a:ext>
                  </a:extLst>
                </a:gridCol>
                <a:gridCol w="588188">
                  <a:extLst>
                    <a:ext uri="{9D8B030D-6E8A-4147-A177-3AD203B41FA5}">
                      <a16:colId xmlns:a16="http://schemas.microsoft.com/office/drawing/2014/main" val="1452173623"/>
                    </a:ext>
                  </a:extLst>
                </a:gridCol>
                <a:gridCol w="588188">
                  <a:extLst>
                    <a:ext uri="{9D8B030D-6E8A-4147-A177-3AD203B41FA5}">
                      <a16:colId xmlns:a16="http://schemas.microsoft.com/office/drawing/2014/main" val="3471809145"/>
                    </a:ext>
                  </a:extLst>
                </a:gridCol>
                <a:gridCol w="529369">
                  <a:extLst>
                    <a:ext uri="{9D8B030D-6E8A-4147-A177-3AD203B41FA5}">
                      <a16:colId xmlns:a16="http://schemas.microsoft.com/office/drawing/2014/main" val="3778783338"/>
                    </a:ext>
                  </a:extLst>
                </a:gridCol>
                <a:gridCol w="521632">
                  <a:extLst>
                    <a:ext uri="{9D8B030D-6E8A-4147-A177-3AD203B41FA5}">
                      <a16:colId xmlns:a16="http://schemas.microsoft.com/office/drawing/2014/main" val="3886252712"/>
                    </a:ext>
                  </a:extLst>
                </a:gridCol>
                <a:gridCol w="742972">
                  <a:extLst>
                    <a:ext uri="{9D8B030D-6E8A-4147-A177-3AD203B41FA5}">
                      <a16:colId xmlns:a16="http://schemas.microsoft.com/office/drawing/2014/main" val="2487150199"/>
                    </a:ext>
                  </a:extLst>
                </a:gridCol>
                <a:gridCol w="479741">
                  <a:extLst>
                    <a:ext uri="{9D8B030D-6E8A-4147-A177-3AD203B41FA5}">
                      <a16:colId xmlns:a16="http://schemas.microsoft.com/office/drawing/2014/main" val="1458005418"/>
                    </a:ext>
                  </a:extLst>
                </a:gridCol>
                <a:gridCol w="499960">
                  <a:extLst>
                    <a:ext uri="{9D8B030D-6E8A-4147-A177-3AD203B41FA5}">
                      <a16:colId xmlns:a16="http://schemas.microsoft.com/office/drawing/2014/main" val="2547809273"/>
                    </a:ext>
                  </a:extLst>
                </a:gridCol>
                <a:gridCol w="248170">
                  <a:extLst>
                    <a:ext uri="{9D8B030D-6E8A-4147-A177-3AD203B41FA5}">
                      <a16:colId xmlns:a16="http://schemas.microsoft.com/office/drawing/2014/main" val="3110164365"/>
                    </a:ext>
                  </a:extLst>
                </a:gridCol>
                <a:gridCol w="619407">
                  <a:extLst>
                    <a:ext uri="{9D8B030D-6E8A-4147-A177-3AD203B41FA5}">
                      <a16:colId xmlns:a16="http://schemas.microsoft.com/office/drawing/2014/main" val="4033368710"/>
                    </a:ext>
                  </a:extLst>
                </a:gridCol>
                <a:gridCol w="742587">
                  <a:extLst>
                    <a:ext uri="{9D8B030D-6E8A-4147-A177-3AD203B41FA5}">
                      <a16:colId xmlns:a16="http://schemas.microsoft.com/office/drawing/2014/main" val="3921833890"/>
                    </a:ext>
                  </a:extLst>
                </a:gridCol>
                <a:gridCol w="683769">
                  <a:extLst>
                    <a:ext uri="{9D8B030D-6E8A-4147-A177-3AD203B41FA5}">
                      <a16:colId xmlns:a16="http://schemas.microsoft.com/office/drawing/2014/main" val="1128744969"/>
                    </a:ext>
                  </a:extLst>
                </a:gridCol>
                <a:gridCol w="644170">
                  <a:extLst>
                    <a:ext uri="{9D8B030D-6E8A-4147-A177-3AD203B41FA5}">
                      <a16:colId xmlns:a16="http://schemas.microsoft.com/office/drawing/2014/main" val="3310501854"/>
                    </a:ext>
                  </a:extLst>
                </a:gridCol>
                <a:gridCol w="319597">
                  <a:extLst>
                    <a:ext uri="{9D8B030D-6E8A-4147-A177-3AD203B41FA5}">
                      <a16:colId xmlns:a16="http://schemas.microsoft.com/office/drawing/2014/main" val="4159270"/>
                    </a:ext>
                  </a:extLst>
                </a:gridCol>
                <a:gridCol w="390617">
                  <a:extLst>
                    <a:ext uri="{9D8B030D-6E8A-4147-A177-3AD203B41FA5}">
                      <a16:colId xmlns:a16="http://schemas.microsoft.com/office/drawing/2014/main" val="3135123164"/>
                    </a:ext>
                  </a:extLst>
                </a:gridCol>
                <a:gridCol w="522304">
                  <a:extLst>
                    <a:ext uri="{9D8B030D-6E8A-4147-A177-3AD203B41FA5}">
                      <a16:colId xmlns:a16="http://schemas.microsoft.com/office/drawing/2014/main" val="359637476"/>
                    </a:ext>
                  </a:extLst>
                </a:gridCol>
              </a:tblGrid>
              <a:tr h="246655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Porostní skupina: 204Gb4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Obmýtí: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Věk: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Zakmenění: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811548"/>
                  </a:ext>
                </a:extLst>
              </a:tr>
              <a:tr h="49782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Dřevina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Zastoupení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Plocha dřeviny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AVB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LHP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vyhlášky č. 441/2013 Sb.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lang="cs-CZ" sz="10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u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</a:t>
                      </a:r>
                      <a:r>
                        <a:rPr lang="cs-CZ" sz="10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*(1/</a:t>
                      </a:r>
                      <a:r>
                        <a:rPr lang="cs-CZ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fuv</a:t>
                      </a:r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Základní cena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Přirážky/ srážky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Koeficient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Základní cena upravená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73798"/>
                  </a:ext>
                </a:extLst>
              </a:tr>
              <a:tr h="10197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LHP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Zjištěné</a:t>
                      </a:r>
                      <a:endParaRPr lang="cs-CZ" dirty="0"/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960312"/>
                  </a:ext>
                </a:extLst>
              </a:tr>
              <a:tr h="35877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LHP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zjištěné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Kv</a:t>
                      </a:r>
                    </a:p>
                  </a:txBody>
                  <a:tcPr marL="0" marR="0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748241"/>
                  </a:ext>
                </a:extLst>
              </a:tr>
              <a:tr h="24665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0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360041"/>
                  </a:ext>
                </a:extLst>
              </a:tr>
              <a:tr h="24665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SM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63,92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17,75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33,63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46 722,00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957683"/>
                  </a:ext>
                </a:extLst>
              </a:tr>
              <a:tr h="2354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12,20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2 486,00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027927"/>
                  </a:ext>
                </a:extLst>
              </a:tr>
              <a:tr h="2354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23,19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31,57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1 813,00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6460287"/>
                  </a:ext>
                </a:extLst>
              </a:tr>
              <a:tr h="2354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7,73</a:t>
                      </a:r>
                      <a:endParaRPr lang="cs-CZ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028435"/>
                  </a:ext>
                </a:extLst>
              </a:tr>
              <a:tr h="23544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Celkem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  <a:endParaRPr lang="cs-CZ" dirty="0"/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51 164,00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34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9541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l-PL" sz="2200" b="1"/>
              <a:t>§ 43</a:t>
            </a:r>
            <a:br>
              <a:rPr lang="pl-PL" sz="2200" b="1"/>
            </a:br>
            <a:r>
              <a:rPr lang="pl-PL" sz="2200" b="1"/>
              <a:t>Lesní porost na nelesním pozemku</a:t>
            </a:r>
            <a:endParaRPr lang="cs-CZ" sz="2200" b="1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/>
              <a:t>Má-li trvalý porost </a:t>
            </a:r>
            <a:r>
              <a:rPr lang="cs-CZ" sz="2200" b="1"/>
              <a:t>na nelesním pozemku</a:t>
            </a:r>
            <a:r>
              <a:rPr lang="cs-CZ" sz="2200"/>
              <a:t> </a:t>
            </a:r>
            <a:r>
              <a:rPr lang="cs-CZ" sz="2200" b="1" u="sng"/>
              <a:t>charakter lesního porostu, lze</a:t>
            </a:r>
            <a:r>
              <a:rPr lang="cs-CZ" sz="2200"/>
              <a:t> jeho cenu zjistit podle § 40 až 42.</a:t>
            </a:r>
            <a:endParaRPr lang="cs-CZ" sz="2200">
              <a:solidFill>
                <a:srgbClr val="33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30713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Lesní porost</a:t>
            </a:r>
            <a:br>
              <a:rPr lang="cs-CZ" sz="2200" b="1"/>
            </a:br>
            <a:r>
              <a:rPr lang="cs-CZ" sz="2200" b="1"/>
              <a:t>v oceňovací vyhlášce</a:t>
            </a:r>
            <a:br>
              <a:rPr lang="cs-CZ" sz="2200" b="1"/>
            </a:br>
            <a:endParaRPr lang="cs-CZ" sz="2200" b="1" strike="sngStrike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228600" y="3789040"/>
            <a:ext cx="86868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+mj-lt"/>
              <a:buAutoNum type="alphaLcParenR" startAt="2"/>
            </a:pPr>
            <a:r>
              <a:rPr lang="cs-CZ" sz="2200" b="1">
                <a:solidFill>
                  <a:srgbClr val="3399FF"/>
                </a:solidFill>
              </a:rPr>
              <a:t>Výnosová cena (§ 45)</a:t>
            </a:r>
          </a:p>
          <a:p>
            <a:pPr algn="ctr"/>
            <a:r>
              <a:rPr lang="cs-CZ" sz="2200"/>
              <a:t>(zjištěná </a:t>
            </a:r>
            <a:r>
              <a:rPr lang="cs-CZ" sz="2200">
                <a:solidFill>
                  <a:srgbClr val="3399FF"/>
                </a:solidFill>
              </a:rPr>
              <a:t>metodou čisté současné hodnoty – ČSH</a:t>
            </a:r>
            <a:r>
              <a:rPr lang="cs-CZ" sz="2200"/>
              <a:t>)</a:t>
            </a:r>
          </a:p>
          <a:p>
            <a:pPr algn="ctr"/>
            <a:endParaRPr lang="cs-CZ" sz="220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BD1B6A97-C1F1-99AE-D0BB-3434C5C84231}"/>
              </a:ext>
            </a:extLst>
          </p:cNvPr>
          <p:cNvSpPr txBox="1"/>
          <p:nvPr/>
        </p:nvSpPr>
        <p:spPr>
          <a:xfrm>
            <a:off x="467544" y="3105834"/>
            <a:ext cx="876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b="1"/>
              <a:t>zjednodušený způsob ocenění lesního porostu</a:t>
            </a:r>
          </a:p>
        </p:txBody>
      </p:sp>
    </p:spTree>
    <p:extLst>
      <p:ext uri="{BB962C8B-B14F-4D97-AF65-F5344CB8AC3E}">
        <p14:creationId xmlns:p14="http://schemas.microsoft.com/office/powerpoint/2010/main" val="2822569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Oceňování lesního porostu </a:t>
            </a:r>
            <a:r>
              <a:rPr lang="cs-CZ" sz="2200" b="1" u="sng"/>
              <a:t>zjednodušeným způsobem - 1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/>
            </a:pPr>
            <a:r>
              <a:rPr lang="cs-CZ" sz="2200" b="1" u="sng">
                <a:solidFill>
                  <a:srgbClr val="3399FF"/>
                </a:solidFill>
              </a:rPr>
              <a:t>Výnosová cena lesního porostu</a:t>
            </a:r>
            <a:r>
              <a:rPr lang="cs-CZ" sz="2200"/>
              <a:t> se určí </a:t>
            </a:r>
            <a:r>
              <a:rPr lang="cs-CZ" sz="2200" b="1" u="sng">
                <a:solidFill>
                  <a:srgbClr val="3399FF"/>
                </a:solidFill>
              </a:rPr>
              <a:t>zjednodušeným způsobem</a:t>
            </a:r>
            <a:r>
              <a:rPr lang="cs-CZ" sz="2200"/>
              <a:t>. Pokud se jedná o ocenění plošně odumírajících nebo plošně odumřelých lesních porostů, lze je ocenit podle § 40 až 42.</a:t>
            </a:r>
          </a:p>
          <a:p>
            <a:pPr algn="just"/>
            <a:endParaRPr lang="cs-CZ" sz="2200"/>
          </a:p>
          <a:p>
            <a:pPr marL="457200" indent="-457200" algn="just">
              <a:buFont typeface="+mj-lt"/>
              <a:buAutoNum type="arabicParenR"/>
            </a:pPr>
            <a:r>
              <a:rPr lang="cs-CZ" sz="2200"/>
              <a:t>Cena lesního porostu podle odstavce 1 je součtem dílčích cen jednotlivých skupin dřevin v poměru jejich plošného zastoupení v oceňovaném lesním porostu.</a:t>
            </a:r>
          </a:p>
        </p:txBody>
      </p:sp>
    </p:spTree>
    <p:extLst>
      <p:ext uri="{BB962C8B-B14F-4D97-AF65-F5344CB8AC3E}">
        <p14:creationId xmlns:p14="http://schemas.microsoft.com/office/powerpoint/2010/main" val="5393520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Oceňování lesního porostu zjednodušeným způsobem - 2</a:t>
            </a:r>
            <a:endParaRPr lang="cs-CZ" sz="2200" b="1" u="sng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3"/>
            </a:pPr>
            <a:r>
              <a:rPr lang="cs-CZ" sz="2200"/>
              <a:t>Cena jednotlivých skupin dřevin se zjistí podle vzorce</a:t>
            </a:r>
          </a:p>
          <a:p>
            <a:pPr algn="just"/>
            <a:endParaRPr lang="cs-CZ" sz="2200"/>
          </a:p>
          <a:p>
            <a:pPr algn="ctr"/>
            <a:r>
              <a:rPr lang="cs-CZ" sz="2800" b="1">
                <a:solidFill>
                  <a:srgbClr val="3399FF"/>
                </a:solidFill>
              </a:rPr>
              <a:t>ZC</a:t>
            </a:r>
            <a:r>
              <a:rPr lang="cs-CZ" sz="2800" b="1" baseline="-25000">
                <a:solidFill>
                  <a:srgbClr val="3399FF"/>
                </a:solidFill>
              </a:rPr>
              <a:t>SD</a:t>
            </a:r>
            <a:r>
              <a:rPr lang="cs-CZ" sz="2800" b="1">
                <a:solidFill>
                  <a:srgbClr val="3399FF"/>
                </a:solidFill>
              </a:rPr>
              <a:t>  =  V</a:t>
            </a:r>
            <a:r>
              <a:rPr lang="cs-CZ" sz="2800" b="1" baseline="-25000">
                <a:solidFill>
                  <a:srgbClr val="3399FF"/>
                </a:solidFill>
              </a:rPr>
              <a:t>SD</a:t>
            </a:r>
            <a:r>
              <a:rPr lang="cs-CZ" sz="2800" b="1">
                <a:solidFill>
                  <a:srgbClr val="3399FF"/>
                </a:solidFill>
              </a:rPr>
              <a:t>  x C</a:t>
            </a:r>
            <a:r>
              <a:rPr lang="cs-CZ" sz="2800" b="1" baseline="-25000">
                <a:solidFill>
                  <a:srgbClr val="3399FF"/>
                </a:solidFill>
              </a:rPr>
              <a:t>SD</a:t>
            </a:r>
            <a:r>
              <a:rPr lang="cs-CZ" sz="2800" b="1">
                <a:solidFill>
                  <a:srgbClr val="3399FF"/>
                </a:solidFill>
              </a:rPr>
              <a:t> x B</a:t>
            </a:r>
            <a:r>
              <a:rPr lang="cs-CZ" sz="2800" b="1" baseline="-25000">
                <a:solidFill>
                  <a:srgbClr val="3399FF"/>
                </a:solidFill>
              </a:rPr>
              <a:t>a</a:t>
            </a:r>
          </a:p>
          <a:p>
            <a:pPr algn="just"/>
            <a:r>
              <a:rPr lang="cs-CZ" sz="2200"/>
              <a:t>                                           </a:t>
            </a:r>
          </a:p>
          <a:p>
            <a:pPr algn="just"/>
            <a:r>
              <a:rPr lang="cs-CZ" sz="2200"/>
              <a:t>v němž</a:t>
            </a:r>
          </a:p>
          <a:p>
            <a:pPr algn="just"/>
            <a:r>
              <a:rPr lang="cs-CZ" sz="2200"/>
              <a:t>ZC</a:t>
            </a:r>
            <a:r>
              <a:rPr lang="cs-CZ" sz="2200" baseline="-25000"/>
              <a:t>SD</a:t>
            </a:r>
            <a:r>
              <a:rPr lang="cs-CZ" sz="2200"/>
              <a:t> .. zjištěná cena skupiny dřevin v Kč.</a:t>
            </a:r>
          </a:p>
          <a:p>
            <a:pPr algn="just"/>
            <a:r>
              <a:rPr lang="cs-CZ" sz="2200"/>
              <a:t>V</a:t>
            </a:r>
            <a:r>
              <a:rPr lang="cs-CZ" sz="2200" baseline="-25000"/>
              <a:t>SD</a:t>
            </a:r>
            <a:r>
              <a:rPr lang="cs-CZ" sz="2200"/>
              <a:t> … výměra zastoupené skupiny dřevin v m</a:t>
            </a:r>
            <a:r>
              <a:rPr lang="cs-CZ" sz="2200" baseline="30000"/>
              <a:t>2</a:t>
            </a:r>
          </a:p>
          <a:p>
            <a:pPr algn="just"/>
            <a:r>
              <a:rPr lang="cs-CZ" sz="2200"/>
              <a:t>C</a:t>
            </a:r>
            <a:r>
              <a:rPr lang="cs-CZ" sz="2200" baseline="-25000"/>
              <a:t>SD</a:t>
            </a:r>
            <a:r>
              <a:rPr lang="cs-CZ" sz="2200"/>
              <a:t> … cena v Kč/m2 pro příslušnou skupinu dřevin, věk, bonitní stupeň a zakmenění 1,0 z tabulek 1 až 6 v </a:t>
            </a:r>
            <a:r>
              <a:rPr lang="cs-CZ" sz="2200" u="sng"/>
              <a:t>příloze č. 35</a:t>
            </a:r>
          </a:p>
          <a:p>
            <a:pPr algn="just"/>
            <a:r>
              <a:rPr lang="cs-CZ" sz="2200"/>
              <a:t>B</a:t>
            </a:r>
            <a:r>
              <a:rPr lang="cs-CZ" sz="2200" baseline="-25000"/>
              <a:t>a</a:t>
            </a:r>
            <a:r>
              <a:rPr lang="cs-CZ" sz="2200"/>
              <a:t> ……zakmenění porostu ve věku ke dni ocenění</a:t>
            </a:r>
          </a:p>
        </p:txBody>
      </p:sp>
    </p:spTree>
    <p:extLst>
      <p:ext uri="{BB962C8B-B14F-4D97-AF65-F5344CB8AC3E}">
        <p14:creationId xmlns:p14="http://schemas.microsoft.com/office/powerpoint/2010/main" val="33106764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Oceňování lesního porostu zjednodušeným způsobem - 3</a:t>
            </a:r>
            <a:endParaRPr lang="cs-CZ" sz="2200" b="1" u="sng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4"/>
            </a:pPr>
            <a:r>
              <a:rPr lang="cs-CZ" sz="2200">
                <a:solidFill>
                  <a:srgbClr val="3399FF"/>
                </a:solidFill>
              </a:rPr>
              <a:t>Údaje</a:t>
            </a:r>
            <a:r>
              <a:rPr lang="cs-CZ" sz="2200"/>
              <a:t> o </a:t>
            </a:r>
            <a:r>
              <a:rPr lang="cs-CZ" sz="2200" u="sng"/>
              <a:t>zastoupení dřevin</a:t>
            </a:r>
            <a:r>
              <a:rPr lang="cs-CZ" sz="2200"/>
              <a:t> v lesním porostu, o jejich </a:t>
            </a:r>
            <a:r>
              <a:rPr lang="cs-CZ" sz="2200" u="sng"/>
              <a:t>věku</a:t>
            </a:r>
            <a:r>
              <a:rPr lang="cs-CZ" sz="2200"/>
              <a:t>, </a:t>
            </a:r>
            <a:r>
              <a:rPr lang="cs-CZ" sz="2200" u="sng"/>
              <a:t>bonitním stupni</a:t>
            </a:r>
            <a:r>
              <a:rPr lang="cs-CZ" sz="2200"/>
              <a:t> a </a:t>
            </a:r>
            <a:r>
              <a:rPr lang="cs-CZ" sz="2200" u="sng"/>
              <a:t>zakmenění</a:t>
            </a:r>
            <a:r>
              <a:rPr lang="cs-CZ" sz="2200"/>
              <a:t> se určí z lesního hospodářského plánu nebo lesní hospodářské osnovy a </a:t>
            </a:r>
            <a:r>
              <a:rPr lang="cs-CZ" sz="2200" b="1" u="sng">
                <a:solidFill>
                  <a:srgbClr val="3399FF"/>
                </a:solidFill>
              </a:rPr>
              <a:t>ověří se</a:t>
            </a:r>
            <a:r>
              <a:rPr lang="cs-CZ" sz="2200"/>
              <a:t>, popřípadě upraví podle skutečného stavu. Převodní tabulky bonitních stupňů lesních dřevin jsou uvedeny v příloze č. 29 k této vyhlášce.</a:t>
            </a:r>
          </a:p>
        </p:txBody>
      </p:sp>
    </p:spTree>
    <p:extLst>
      <p:ext uri="{BB962C8B-B14F-4D97-AF65-F5344CB8AC3E}">
        <p14:creationId xmlns:p14="http://schemas.microsoft.com/office/powerpoint/2010/main" val="5590570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Příloha č. 35 k vyhlášce č. 441/2013 Sb. (vyhl. č. 199/2014 Sb.) 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272572" y="2744134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cs-CZ" sz="220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7F31294-4385-8CAD-24C2-B9F18E62EBC3}"/>
              </a:ext>
            </a:extLst>
          </p:cNvPr>
          <p:cNvSpPr txBox="1"/>
          <p:nvPr/>
        </p:nvSpPr>
        <p:spPr>
          <a:xfrm>
            <a:off x="348344" y="1969145"/>
            <a:ext cx="8482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/>
              <a:t>Ceny lesního porostu (Kč/m</a:t>
            </a:r>
            <a:r>
              <a:rPr lang="cs-CZ" b="1" baseline="30000"/>
              <a:t>2</a:t>
            </a:r>
            <a:r>
              <a:rPr lang="cs-CZ" b="1"/>
              <a:t>) pro skupiny dřevin při </a:t>
            </a:r>
            <a:r>
              <a:rPr lang="cs-CZ" b="1" err="1"/>
              <a:t>zakmenění</a:t>
            </a:r>
            <a:r>
              <a:rPr lang="cs-CZ" b="1"/>
              <a:t> 1,0 k ocenění lesních</a:t>
            </a:r>
          </a:p>
          <a:p>
            <a:r>
              <a:rPr lang="cs-CZ" b="1"/>
              <a:t> porostů podle § 45 (ukázka)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F90A8C42-C231-8616-62BE-3630BF2AC5C5}"/>
              </a:ext>
            </a:extLst>
          </p:cNvPr>
          <p:cNvSpPr txBox="1"/>
          <p:nvPr/>
        </p:nvSpPr>
        <p:spPr>
          <a:xfrm>
            <a:off x="355242" y="2868418"/>
            <a:ext cx="49633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/>
              <a:t>1. skupina dřevin:   SMRK,   JEDLE,   DOUGLASKA 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9DF2A9FA-7D0E-2B65-9C3F-229D7EA22126}"/>
              </a:ext>
            </a:extLst>
          </p:cNvPr>
          <p:cNvSpPr txBox="1"/>
          <p:nvPr/>
        </p:nvSpPr>
        <p:spPr>
          <a:xfrm>
            <a:off x="7236296" y="2786836"/>
            <a:ext cx="2007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/>
              <a:t>Tabulka č. 1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6D927467-7897-CE5B-8DEA-6E062819AD7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497" y="3463547"/>
            <a:ext cx="713294" cy="707197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B0A96D52-32F5-C123-D8E1-FCD68777327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8867" y="3227166"/>
            <a:ext cx="1127858" cy="487722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28F163B7-4014-E8DB-4C49-F08B2A988D9E}"/>
              </a:ext>
            </a:extLst>
          </p:cNvPr>
          <p:cNvSpPr txBox="1"/>
          <p:nvPr/>
        </p:nvSpPr>
        <p:spPr>
          <a:xfrm>
            <a:off x="526497" y="6369529"/>
            <a:ext cx="46208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b="1">
                <a:solidFill>
                  <a:srgbClr val="3399FF"/>
                </a:solidFill>
              </a:rPr>
              <a:t>Pozn.: není třeba pracovat s obmýtím a nelze použít CPS</a:t>
            </a:r>
          </a:p>
        </p:txBody>
      </p:sp>
      <p:pic>
        <p:nvPicPr>
          <p:cNvPr id="14" name="image1.png">
            <a:extLst>
              <a:ext uri="{FF2B5EF4-FFF2-40B4-BE49-F238E27FC236}">
                <a16:creationId xmlns:a16="http://schemas.microsoft.com/office/drawing/2014/main" id="{10441EC3-DA6A-4C1F-BAAD-B79FF6EC0F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4943" t="15214" b="56544"/>
          <a:stretch/>
        </p:blipFill>
        <p:spPr>
          <a:xfrm>
            <a:off x="1043484" y="3347632"/>
            <a:ext cx="7057032" cy="305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057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Oceňování lesního porostu zjednodušeným způsobem - 4</a:t>
            </a:r>
            <a:endParaRPr lang="cs-CZ" sz="2200" b="1" u="sng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228600" y="2779578"/>
            <a:ext cx="86868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cs-CZ" sz="2200" dirty="0"/>
              <a:t>skupina: SM, JD, DG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cs-CZ" sz="2200" dirty="0"/>
              <a:t>skupina: BO, MD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cs-CZ" sz="2200" dirty="0"/>
              <a:t>skupina: BK bez dřeviny HB, JV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cs-CZ" sz="2200" dirty="0"/>
              <a:t>skupina: DB, JS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cs-CZ" sz="2200" dirty="0"/>
              <a:t>skupina: TP, AK a dřevina HB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cs-CZ" sz="2200" dirty="0"/>
              <a:t>skupina: OL, OS, BŘ</a:t>
            </a:r>
          </a:p>
          <a:p>
            <a:pPr algn="just"/>
            <a:endParaRPr lang="cs-CZ" i="1" dirty="0"/>
          </a:p>
          <a:p>
            <a:pPr algn="just"/>
            <a:r>
              <a:rPr lang="cs-CZ" sz="1400" i="1" dirty="0"/>
              <a:t>Poznámka:</a:t>
            </a:r>
          </a:p>
          <a:p>
            <a:pPr algn="just"/>
            <a:r>
              <a:rPr lang="cs-CZ" sz="1400" i="1" dirty="0"/>
              <a:t>U menšího počtu bonitních stupňů se musí použít pokyn pod příslušnou tabulkou skupiny dřevin.</a:t>
            </a:r>
          </a:p>
          <a:p>
            <a:pPr algn="just"/>
            <a:endParaRPr lang="cs-CZ" sz="1400" i="1" dirty="0"/>
          </a:p>
          <a:p>
            <a:pPr algn="just"/>
            <a:r>
              <a:rPr lang="cs-CZ" sz="1400" i="1" dirty="0"/>
              <a:t>Požadavky MF na zjednodušení (příloha č. 35: seskupení 13 skupin dřevin do 6 skupin dřevin, habr, žádné obmýtí, věkové třídy, žádné CPS)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277AAB8-D246-E460-1A01-D68FA074D507}"/>
              </a:ext>
            </a:extLst>
          </p:cNvPr>
          <p:cNvSpPr txBox="1"/>
          <p:nvPr/>
        </p:nvSpPr>
        <p:spPr>
          <a:xfrm>
            <a:off x="304800" y="2163216"/>
            <a:ext cx="7723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200"/>
              <a:t>6 skupin dřevin pro zjednodušené ocenění</a:t>
            </a:r>
          </a:p>
        </p:txBody>
      </p:sp>
    </p:spTree>
    <p:extLst>
      <p:ext uri="{BB962C8B-B14F-4D97-AF65-F5344CB8AC3E}">
        <p14:creationId xmlns:p14="http://schemas.microsoft.com/office/powerpoint/2010/main" val="42624255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Lesní porost na lesním pozemku – příklad 3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3 – zjednodušený způsob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2C29013-BFE0-916D-EB64-686AB5F72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23" y="3040001"/>
            <a:ext cx="8687553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33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- </a:t>
            </a:r>
            <a:r>
              <a:rPr lang="cs-CZ" sz="2200" b="1"/>
              <a:t>2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380EF993-7323-6248-ED6C-AD25238073D7}"/>
              </a:ext>
            </a:extLst>
          </p:cNvPr>
          <p:cNvSpPr txBox="1"/>
          <p:nvPr/>
        </p:nvSpPr>
        <p:spPr>
          <a:xfrm>
            <a:off x="228600" y="2695446"/>
            <a:ext cx="86868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2"/>
            </a:pPr>
            <a:r>
              <a:rPr lang="cs-CZ" sz="2000" b="1" u="sng">
                <a:solidFill>
                  <a:srgbClr val="3399FF"/>
                </a:solidFill>
              </a:rPr>
              <a:t>Základní cena lesního pozemku</a:t>
            </a:r>
            <a:r>
              <a:rPr lang="cs-CZ" sz="2000" u="sng"/>
              <a:t> se určí podle </a:t>
            </a:r>
            <a:r>
              <a:rPr lang="cs-CZ" sz="2000" b="1" u="sng"/>
              <a:t>ceny plošně převládajících </a:t>
            </a:r>
            <a:r>
              <a:rPr lang="cs-CZ" sz="2000" b="1" u="sng">
                <a:solidFill>
                  <a:srgbClr val="3399FF"/>
                </a:solidFill>
              </a:rPr>
              <a:t>souborů lesních typů</a:t>
            </a:r>
            <a:r>
              <a:rPr lang="cs-CZ" sz="2000" b="1" u="sng"/>
              <a:t> v porostní skupině</a:t>
            </a:r>
            <a:r>
              <a:rPr lang="cs-CZ" sz="2000"/>
              <a:t>.</a:t>
            </a:r>
          </a:p>
          <a:p>
            <a:pPr marL="457200" indent="-457200" algn="just">
              <a:buFont typeface="+mj-lt"/>
              <a:buAutoNum type="arabicParenR" startAt="2"/>
            </a:pPr>
            <a:endParaRPr lang="cs-CZ" sz="2000"/>
          </a:p>
          <a:p>
            <a:pPr algn="just"/>
            <a:r>
              <a:rPr lang="cs-CZ" sz="1400" i="1"/>
              <a:t>Poznámka:</a:t>
            </a:r>
          </a:p>
          <a:p>
            <a:pPr algn="just"/>
            <a:r>
              <a:rPr lang="cs-CZ" sz="1400" i="1"/>
              <a:t>Komentář k SLT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cs-CZ" sz="1400" i="1"/>
              <a:t>v hospodářské knize LHP/LHO je jeden převládající SLT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cs-CZ" sz="1400" b="1" i="1"/>
              <a:t>více SLT</a:t>
            </a:r>
            <a:r>
              <a:rPr lang="cs-CZ" sz="1400" i="1"/>
              <a:t> – viz zákon o oceňování - diferencování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cs-CZ" sz="1400" i="1"/>
              <a:t>znamená to použít </a:t>
            </a:r>
            <a:r>
              <a:rPr lang="cs-CZ" sz="1400" b="1" i="1" u="sng">
                <a:solidFill>
                  <a:srgbClr val="3399FF"/>
                </a:solidFill>
              </a:rPr>
              <a:t>typologickou mapu</a:t>
            </a:r>
            <a:r>
              <a:rPr lang="cs-CZ" sz="1400" i="1"/>
              <a:t> či webové stránky ÚHÚL (mapový server s </a:t>
            </a:r>
            <a:r>
              <a:rPr lang="cs-CZ" sz="1400" b="1" i="1" u="sng"/>
              <a:t>OPRL</a:t>
            </a:r>
            <a:r>
              <a:rPr lang="cs-CZ" sz="1400" i="1"/>
              <a:t>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cs-CZ" sz="1400" i="1"/>
              <a:t>týká se to větších oceňovacích případů – porostní může mít skupina několik ha</a:t>
            </a:r>
          </a:p>
          <a:p>
            <a:pPr algn="just"/>
            <a:endParaRPr lang="cs-CZ" sz="1400"/>
          </a:p>
          <a:p>
            <a:pPr algn="ctr"/>
            <a:r>
              <a:rPr lang="cs-CZ" sz="1400"/>
              <a:t>Mapový server ÚHÚL</a:t>
            </a:r>
          </a:p>
          <a:p>
            <a:pPr algn="ctr"/>
            <a:br>
              <a:rPr lang="cs-CZ" sz="1400"/>
            </a:br>
            <a:r>
              <a:rPr lang="cs-CZ" sz="2000" b="1" kern="0">
                <a:solidFill>
                  <a:srgbClr val="3399FF"/>
                </a:solidFill>
                <a:latin typeface="Arial"/>
                <a:ea typeface="+mj-ea"/>
                <a:cs typeface="+mj-cs"/>
              </a:rPr>
              <a:t>WWW.UHUL.CZ</a:t>
            </a:r>
            <a:br>
              <a:rPr lang="cs-CZ" sz="2000" b="1" kern="0">
                <a:solidFill>
                  <a:srgbClr val="3399FF"/>
                </a:solidFill>
                <a:latin typeface="Arial"/>
                <a:ea typeface="+mj-ea"/>
                <a:cs typeface="+mj-cs"/>
              </a:rPr>
            </a:br>
            <a:endParaRPr lang="cs-CZ" sz="2000" b="1" kern="0">
              <a:solidFill>
                <a:srgbClr val="3399FF"/>
              </a:solidFill>
              <a:latin typeface="Arial"/>
              <a:ea typeface="+mj-ea"/>
              <a:cs typeface="+mj-cs"/>
            </a:endParaRPr>
          </a:p>
          <a:p>
            <a:pPr algn="ctr"/>
            <a:r>
              <a:rPr lang="cs-CZ" sz="1400"/>
              <a:t>http://www.uhul.cz/mapy-a-data/katalog-mapovych-informaci</a:t>
            </a:r>
          </a:p>
          <a:p>
            <a:pPr algn="just"/>
            <a:endParaRPr lang="cs-CZ" sz="2000"/>
          </a:p>
        </p:txBody>
      </p:sp>
    </p:spTree>
    <p:extLst>
      <p:ext uri="{BB962C8B-B14F-4D97-AF65-F5344CB8AC3E}">
        <p14:creationId xmlns:p14="http://schemas.microsoft.com/office/powerpoint/2010/main" val="15305716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Lesní porost na lesním pozemku – příklad 3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3 – zjednodušený způsob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2771EFF0-CC15-4AE2-4C1E-61DF22544E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110916"/>
              </p:ext>
            </p:extLst>
          </p:nvPr>
        </p:nvGraphicFramePr>
        <p:xfrm>
          <a:off x="254001" y="3240418"/>
          <a:ext cx="8635998" cy="2733675"/>
        </p:xfrm>
        <a:graphic>
          <a:graphicData uri="http://schemas.openxmlformats.org/drawingml/2006/table">
            <a:tbl>
              <a:tblPr/>
              <a:tblGrid>
                <a:gridCol w="971826">
                  <a:extLst>
                    <a:ext uri="{9D8B030D-6E8A-4147-A177-3AD203B41FA5}">
                      <a16:colId xmlns:a16="http://schemas.microsoft.com/office/drawing/2014/main" val="290510053"/>
                    </a:ext>
                  </a:extLst>
                </a:gridCol>
                <a:gridCol w="1009689">
                  <a:extLst>
                    <a:ext uri="{9D8B030D-6E8A-4147-A177-3AD203B41FA5}">
                      <a16:colId xmlns:a16="http://schemas.microsoft.com/office/drawing/2014/main" val="3173151478"/>
                    </a:ext>
                  </a:extLst>
                </a:gridCol>
                <a:gridCol w="1009689">
                  <a:extLst>
                    <a:ext uri="{9D8B030D-6E8A-4147-A177-3AD203B41FA5}">
                      <a16:colId xmlns:a16="http://schemas.microsoft.com/office/drawing/2014/main" val="3061058857"/>
                    </a:ext>
                  </a:extLst>
                </a:gridCol>
                <a:gridCol w="908720">
                  <a:extLst>
                    <a:ext uri="{9D8B030D-6E8A-4147-A177-3AD203B41FA5}">
                      <a16:colId xmlns:a16="http://schemas.microsoft.com/office/drawing/2014/main" val="1036205854"/>
                    </a:ext>
                  </a:extLst>
                </a:gridCol>
                <a:gridCol w="694161">
                  <a:extLst>
                    <a:ext uri="{9D8B030D-6E8A-4147-A177-3AD203B41FA5}">
                      <a16:colId xmlns:a16="http://schemas.microsoft.com/office/drawing/2014/main" val="3158140466"/>
                    </a:ext>
                  </a:extLst>
                </a:gridCol>
                <a:gridCol w="1476671">
                  <a:extLst>
                    <a:ext uri="{9D8B030D-6E8A-4147-A177-3AD203B41FA5}">
                      <a16:colId xmlns:a16="http://schemas.microsoft.com/office/drawing/2014/main" val="2708472213"/>
                    </a:ext>
                  </a:extLst>
                </a:gridCol>
                <a:gridCol w="823528">
                  <a:extLst>
                    <a:ext uri="{9D8B030D-6E8A-4147-A177-3AD203B41FA5}">
                      <a16:colId xmlns:a16="http://schemas.microsoft.com/office/drawing/2014/main" val="3411094564"/>
                    </a:ext>
                  </a:extLst>
                </a:gridCol>
                <a:gridCol w="858236">
                  <a:extLst>
                    <a:ext uri="{9D8B030D-6E8A-4147-A177-3AD203B41FA5}">
                      <a16:colId xmlns:a16="http://schemas.microsoft.com/office/drawing/2014/main" val="2736911394"/>
                    </a:ext>
                  </a:extLst>
                </a:gridCol>
                <a:gridCol w="883478">
                  <a:extLst>
                    <a:ext uri="{9D8B030D-6E8A-4147-A177-3AD203B41FA5}">
                      <a16:colId xmlns:a16="http://schemas.microsoft.com/office/drawing/2014/main" val="1527298807"/>
                    </a:ext>
                  </a:extLst>
                </a:gridCol>
              </a:tblGrid>
              <a:tr h="21907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Porostní skupina: 35Bc12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Věk: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Zakmenění: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083421"/>
                  </a:ext>
                </a:extLst>
              </a:tr>
              <a:tr h="9810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Dřevina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Zastoupení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Plocha dřeviny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AVB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LHP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vyhlášky č. 441/2013 Sb.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lang="cs-CZ" sz="12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SD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02871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LHP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Zjištěné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3859578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</a:t>
                      </a:r>
                      <a:r>
                        <a:rPr lang="cs-CZ" sz="12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2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5052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16 194,00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70261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BK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4 159,00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19643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DBZ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4 827,00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224258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HB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46696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Celkem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25 180,00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537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7921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Lesní porost na lesním pozemku – příklad 4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4 – zjednodušený způsob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AB32D25-A211-4B08-0ED5-09F296744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3" y="3040001"/>
            <a:ext cx="8827773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35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cs-CZ" sz="2200" b="1"/>
              <a:t>Oceňování trvalých porostů</a:t>
            </a:r>
            <a:br>
              <a:rPr lang="cs-CZ" sz="2200" b="1"/>
            </a:br>
            <a:r>
              <a:rPr lang="cs-CZ" sz="2200" b="1"/>
              <a:t>§ 45</a:t>
            </a:r>
            <a:br>
              <a:rPr lang="cs-CZ" sz="2200" b="1"/>
            </a:br>
            <a:r>
              <a:rPr lang="cs-CZ" sz="2200" b="1"/>
              <a:t>Lesní porost na lesním pozemku – příklad 4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365052-7EAB-35B9-5732-455F3E288077}"/>
              </a:ext>
            </a:extLst>
          </p:cNvPr>
          <p:cNvSpPr txBox="1"/>
          <p:nvPr/>
        </p:nvSpPr>
        <p:spPr>
          <a:xfrm>
            <a:off x="304800" y="2462705"/>
            <a:ext cx="8686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200" b="1"/>
              <a:t>Příklad 4 – zjednodušený způsob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8E71A882-9E5C-81A2-7966-687DDF7B3F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276465"/>
              </p:ext>
            </p:extLst>
          </p:nvPr>
        </p:nvGraphicFramePr>
        <p:xfrm>
          <a:off x="254001" y="3231541"/>
          <a:ext cx="8635998" cy="2733675"/>
        </p:xfrm>
        <a:graphic>
          <a:graphicData uri="http://schemas.openxmlformats.org/drawingml/2006/table">
            <a:tbl>
              <a:tblPr/>
              <a:tblGrid>
                <a:gridCol w="971826">
                  <a:extLst>
                    <a:ext uri="{9D8B030D-6E8A-4147-A177-3AD203B41FA5}">
                      <a16:colId xmlns:a16="http://schemas.microsoft.com/office/drawing/2014/main" val="2856248890"/>
                    </a:ext>
                  </a:extLst>
                </a:gridCol>
                <a:gridCol w="1009689">
                  <a:extLst>
                    <a:ext uri="{9D8B030D-6E8A-4147-A177-3AD203B41FA5}">
                      <a16:colId xmlns:a16="http://schemas.microsoft.com/office/drawing/2014/main" val="1022425399"/>
                    </a:ext>
                  </a:extLst>
                </a:gridCol>
                <a:gridCol w="1009689">
                  <a:extLst>
                    <a:ext uri="{9D8B030D-6E8A-4147-A177-3AD203B41FA5}">
                      <a16:colId xmlns:a16="http://schemas.microsoft.com/office/drawing/2014/main" val="3625674850"/>
                    </a:ext>
                  </a:extLst>
                </a:gridCol>
                <a:gridCol w="908720">
                  <a:extLst>
                    <a:ext uri="{9D8B030D-6E8A-4147-A177-3AD203B41FA5}">
                      <a16:colId xmlns:a16="http://schemas.microsoft.com/office/drawing/2014/main" val="2739322504"/>
                    </a:ext>
                  </a:extLst>
                </a:gridCol>
                <a:gridCol w="694161">
                  <a:extLst>
                    <a:ext uri="{9D8B030D-6E8A-4147-A177-3AD203B41FA5}">
                      <a16:colId xmlns:a16="http://schemas.microsoft.com/office/drawing/2014/main" val="629791924"/>
                    </a:ext>
                  </a:extLst>
                </a:gridCol>
                <a:gridCol w="1476671">
                  <a:extLst>
                    <a:ext uri="{9D8B030D-6E8A-4147-A177-3AD203B41FA5}">
                      <a16:colId xmlns:a16="http://schemas.microsoft.com/office/drawing/2014/main" val="1860569886"/>
                    </a:ext>
                  </a:extLst>
                </a:gridCol>
                <a:gridCol w="823528">
                  <a:extLst>
                    <a:ext uri="{9D8B030D-6E8A-4147-A177-3AD203B41FA5}">
                      <a16:colId xmlns:a16="http://schemas.microsoft.com/office/drawing/2014/main" val="1338762645"/>
                    </a:ext>
                  </a:extLst>
                </a:gridCol>
                <a:gridCol w="858236">
                  <a:extLst>
                    <a:ext uri="{9D8B030D-6E8A-4147-A177-3AD203B41FA5}">
                      <a16:colId xmlns:a16="http://schemas.microsoft.com/office/drawing/2014/main" val="2695486084"/>
                    </a:ext>
                  </a:extLst>
                </a:gridCol>
                <a:gridCol w="883478">
                  <a:extLst>
                    <a:ext uri="{9D8B030D-6E8A-4147-A177-3AD203B41FA5}">
                      <a16:colId xmlns:a16="http://schemas.microsoft.com/office/drawing/2014/main" val="3502258532"/>
                    </a:ext>
                  </a:extLst>
                </a:gridCol>
              </a:tblGrid>
              <a:tr h="21907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Porostní skupina: 204Gb4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Věk: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Zakmenění: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497679"/>
                  </a:ext>
                </a:extLst>
              </a:tr>
              <a:tr h="9810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Dřevina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Zastoupení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Plocha dřeviny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AVB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LHP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RB podle vyhlášky č. 441/2013 Sb.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lang="cs-CZ" sz="12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SD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Cena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867779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LHP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Zjištěné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1600016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</a:t>
                      </a:r>
                      <a:r>
                        <a:rPr lang="cs-CZ" sz="12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Kč/m</a:t>
                      </a:r>
                      <a:r>
                        <a:rPr lang="cs-CZ" sz="12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Kč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76921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SM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12 695,00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47242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OL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33234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18370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just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05603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Celkem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12 859,00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586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705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>
                <a:solidFill>
                  <a:srgbClr val="3399FF"/>
                </a:solidFill>
              </a:rPr>
              <a:t>Věcná</a:t>
            </a:r>
            <a:r>
              <a:rPr lang="pt-BR" sz="2200" b="1"/>
              <a:t> hodnota a </a:t>
            </a:r>
            <a:r>
              <a:rPr lang="pt-BR" sz="2200" b="1">
                <a:solidFill>
                  <a:srgbClr val="FFC000"/>
                </a:solidFill>
              </a:rPr>
              <a:t>výnosová</a:t>
            </a:r>
            <a:r>
              <a:rPr lang="pt-BR" sz="2200" b="1"/>
              <a:t> hodnota lesního porostu</a:t>
            </a:r>
            <a:endParaRPr lang="cs-CZ" sz="2200" b="1" u="sng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532AD5D-2FF4-E49A-7FC4-616B2707EDC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2040" y="1877816"/>
            <a:ext cx="7299920" cy="486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396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 idx="4294967295"/>
          </p:nvPr>
        </p:nvSpPr>
        <p:spPr>
          <a:xfrm>
            <a:off x="685800" y="4852988"/>
            <a:ext cx="8458200" cy="1222375"/>
          </a:xfrm>
        </p:spPr>
        <p:txBody>
          <a:bodyPr>
            <a:normAutofit/>
          </a:bodyPr>
          <a:lstStyle/>
          <a:p>
            <a:r>
              <a:rPr lang="cs-CZ">
                <a:solidFill>
                  <a:schemeClr val="tx1"/>
                </a:solidFill>
              </a:rPr>
              <a:t>Děkuji za pozornost</a:t>
            </a:r>
            <a:br>
              <a:rPr lang="cs-CZ">
                <a:solidFill>
                  <a:schemeClr val="tx1"/>
                </a:solidFill>
              </a:rPr>
            </a:br>
            <a:endParaRPr lang="cs-CZ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Komentář k SLT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4D0327E-4B3C-D38E-B820-2F22E6CDD32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3017" y="1202979"/>
            <a:ext cx="6817966" cy="5095781"/>
          </a:xfrm>
          <a:prstGeom prst="rect">
            <a:avLst/>
          </a:prstGeom>
        </p:spPr>
      </p:pic>
      <p:sp>
        <p:nvSpPr>
          <p:cNvPr id="8" name="Šipka: doprava 7">
            <a:extLst>
              <a:ext uri="{FF2B5EF4-FFF2-40B4-BE49-F238E27FC236}">
                <a16:creationId xmlns:a16="http://schemas.microsoft.com/office/drawing/2014/main" id="{C258621C-B687-E5BC-1932-69C374C30A03}"/>
              </a:ext>
            </a:extLst>
          </p:cNvPr>
          <p:cNvSpPr/>
          <p:nvPr/>
        </p:nvSpPr>
        <p:spPr>
          <a:xfrm>
            <a:off x="488887" y="5251010"/>
            <a:ext cx="565488" cy="484632"/>
          </a:xfrm>
          <a:prstGeom prst="rightArrow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3509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Komentář k SLT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D599494-23C0-AE74-E10E-638197CA7E0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259" y="2046082"/>
            <a:ext cx="3270540" cy="257740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13E98376-5C7F-6B31-F47F-61A7E8489BB2}"/>
              </a:ext>
            </a:extLst>
          </p:cNvPr>
          <p:cNvSpPr txBox="1"/>
          <p:nvPr/>
        </p:nvSpPr>
        <p:spPr>
          <a:xfrm>
            <a:off x="304799" y="1319527"/>
            <a:ext cx="86867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b="1"/>
              <a:t>Oblastní plány rozvoje lesů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C8F0DD8-727C-DD8B-8FC7-10157FA8F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649" y="2007031"/>
            <a:ext cx="3236480" cy="261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64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119139"/>
            <a:ext cx="8686800" cy="942752"/>
          </a:xfrm>
        </p:spPr>
        <p:txBody>
          <a:bodyPr>
            <a:noAutofit/>
          </a:bodyPr>
          <a:lstStyle/>
          <a:p>
            <a:pPr marL="720000" lvl="0" indent="-342900" algn="ctr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cs-CZ" sz="2200" b="1" cap="none">
                <a:solidFill>
                  <a:prstClr val="black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Vyhláška č. 441/2013 Sb., oceňovací vyhláška</a:t>
            </a:r>
            <a:endParaRPr lang="cs-CZ" sz="2200" b="1" u="sng" cap="none">
              <a:solidFill>
                <a:prstClr val="black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04800" y="12083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200" b="1"/>
              <a:t>§ </a:t>
            </a:r>
            <a:r>
              <a:rPr lang="cs-CZ" sz="2200" b="1"/>
              <a:t>7</a:t>
            </a:r>
            <a:br>
              <a:rPr lang="pt-BR" sz="2200" b="1"/>
            </a:br>
            <a:r>
              <a:rPr lang="pt-BR" sz="2200" b="1"/>
              <a:t>Lesní pozemek a nelesní pozemek s lesním porostem - </a:t>
            </a:r>
            <a:r>
              <a:rPr lang="cs-CZ" sz="2200" b="1"/>
              <a:t>3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3BAEEBE-9D58-96B4-3A56-8261959FDB20}"/>
              </a:ext>
            </a:extLst>
          </p:cNvPr>
          <p:cNvSpPr txBox="1"/>
          <p:nvPr/>
        </p:nvSpPr>
        <p:spPr>
          <a:xfrm>
            <a:off x="228600" y="2708920"/>
            <a:ext cx="8686800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arenR" startAt="2"/>
            </a:pPr>
            <a:r>
              <a:rPr lang="cs-CZ" sz="2000"/>
              <a:t>Cena lesního pozemku je součtem cen jeho částí v jednotlivých porostních skupinách, které jsou v něm vymezeny.</a:t>
            </a:r>
          </a:p>
          <a:p>
            <a:pPr marL="457200" indent="-457200" algn="just">
              <a:buFont typeface="+mj-lt"/>
              <a:buAutoNum type="arabicParenR" startAt="2"/>
            </a:pPr>
            <a:endParaRPr lang="cs-CZ" sz="2000"/>
          </a:p>
          <a:p>
            <a:pPr algn="just"/>
            <a:r>
              <a:rPr lang="cs-CZ" sz="2000" b="1" u="sng">
                <a:solidFill>
                  <a:srgbClr val="3399FF"/>
                </a:solidFill>
              </a:rPr>
              <a:t>Ceny v Kč/m</a:t>
            </a:r>
            <a:r>
              <a:rPr lang="cs-CZ" sz="2000" b="1" u="sng" baseline="30000">
                <a:solidFill>
                  <a:srgbClr val="3399FF"/>
                </a:solidFill>
              </a:rPr>
              <a:t>2</a:t>
            </a:r>
            <a:r>
              <a:rPr lang="cs-CZ" sz="2000"/>
              <a:t> pro jednotlivé </a:t>
            </a:r>
            <a:r>
              <a:rPr lang="cs-CZ" sz="2000" b="1">
                <a:solidFill>
                  <a:srgbClr val="3399FF"/>
                </a:solidFill>
              </a:rPr>
              <a:t>soubory lesních typů</a:t>
            </a:r>
            <a:r>
              <a:rPr lang="cs-CZ" sz="2000"/>
              <a:t> jsou uvedeny </a:t>
            </a:r>
            <a:r>
              <a:rPr lang="cs-CZ" sz="2000" b="1"/>
              <a:t>v příloze č. 6</a:t>
            </a:r>
            <a:r>
              <a:rPr lang="cs-CZ" sz="2000"/>
              <a:t> </a:t>
            </a:r>
          </a:p>
          <a:p>
            <a:pPr algn="just"/>
            <a:r>
              <a:rPr lang="cs-CZ" sz="2000"/>
              <a:t>k této vyhlášce.</a:t>
            </a:r>
          </a:p>
          <a:p>
            <a:pPr algn="just"/>
            <a:endParaRPr lang="cs-CZ" sz="2000"/>
          </a:p>
          <a:p>
            <a:pPr algn="just"/>
            <a:endParaRPr lang="cs-CZ" sz="2000"/>
          </a:p>
          <a:p>
            <a:pPr algn="just"/>
            <a:r>
              <a:rPr lang="cs-CZ" i="1"/>
              <a:t>Poznámka:</a:t>
            </a:r>
          </a:p>
          <a:p>
            <a:pPr algn="just"/>
            <a:r>
              <a:rPr lang="cs-CZ" i="1"/>
              <a:t>Údaje o SLT jsou součástí lesního hospodářského plánu, resp. lesní hospodářské osnovy vlastníků lesa</a:t>
            </a:r>
          </a:p>
          <a:p>
            <a:pPr algn="just"/>
            <a:endParaRPr lang="cs-CZ" sz="2000"/>
          </a:p>
        </p:txBody>
      </p:sp>
    </p:spTree>
    <p:extLst>
      <p:ext uri="{BB962C8B-B14F-4D97-AF65-F5344CB8AC3E}">
        <p14:creationId xmlns:p14="http://schemas.microsoft.com/office/powerpoint/2010/main" val="29429083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A7E6B353E50A4296A40DC39A477D97" ma:contentTypeVersion="15" ma:contentTypeDescription="Create a new document." ma:contentTypeScope="" ma:versionID="0f45a14b4a9de42912e5701a82bd42a0">
  <xsd:schema xmlns:xsd="http://www.w3.org/2001/XMLSchema" xmlns:xs="http://www.w3.org/2001/XMLSchema" xmlns:p="http://schemas.microsoft.com/office/2006/metadata/properties" xmlns:ns2="03db6209-33a8-45a4-96a1-edc2a5a8ac88" xmlns:ns3="96fba6d8-c61d-40ad-82bd-8637c57b6448" targetNamespace="http://schemas.microsoft.com/office/2006/metadata/properties" ma:root="true" ma:fieldsID="2b3d020c3d68336bde37dfe5c160889d" ns2:_="" ns3:_="">
    <xsd:import namespace="03db6209-33a8-45a4-96a1-edc2a5a8ac88"/>
    <xsd:import namespace="96fba6d8-c61d-40ad-82bd-8637c57b64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db6209-33a8-45a4-96a1-edc2a5a8ac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c6f31130-ea2d-4644-9e79-4c2b51f9e4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ba6d8-c61d-40ad-82bd-8637c57b6448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7b7ed427-65db-4369-ad50-362f01de03be}" ma:internalName="TaxCatchAll" ma:showField="CatchAllData" ma:web="96fba6d8-c61d-40ad-82bd-8637c57b64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6fba6d8-c61d-40ad-82bd-8637c57b6448" xsi:nil="true"/>
    <lcf76f155ced4ddcb4097134ff3c332f xmlns="03db6209-33a8-45a4-96a1-edc2a5a8ac8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4B7703-94DA-4D0A-B323-BA15E189C7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db6209-33a8-45a4-96a1-edc2a5a8ac88"/>
    <ds:schemaRef ds:uri="96fba6d8-c61d-40ad-82bd-8637c57b644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1FA215-C0DE-4413-A3A0-290AE9B1D38E}">
  <ds:schemaRefs>
    <ds:schemaRef ds:uri="96fba6d8-c61d-40ad-82bd-8637c57b6448"/>
    <ds:schemaRef ds:uri="03db6209-33a8-45a4-96a1-edc2a5a8ac88"/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1E837F3-0982-42F3-9206-C37322E939F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</TotalTime>
  <Words>4851</Words>
  <Application>Microsoft Office PowerPoint</Application>
  <PresentationFormat>Předvádění na obrazovce (4:3)</PresentationFormat>
  <Paragraphs>949</Paragraphs>
  <Slides>64</Slides>
  <Notes>64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64</vt:i4>
      </vt:variant>
    </vt:vector>
  </HeadingPairs>
  <TitlesOfParts>
    <vt:vector size="72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Cesta</vt:lpstr>
      <vt:lpstr>Vyhláška č. 441/2013 Sb.,  o provedení zákona o oceňování majetku  (oceňovací vyhláška) souhrn + příklady</vt:lpstr>
      <vt:lpstr> Vyhláška č. 441/2013 Sb.,  o provedení zákona o oceňování majetku  (oceňovací vyhláška),  Účinnost od 1. 1. 2014  ve znění  vyhlášky č. 199/2014 Sb. – účinnost od 1.10.2014, vyhlášky č. 345/2015 Sb., vyhlášky č.53/2016 Sb., vyhlášky č. 443/2016 Sb., vyhlášky č. 457/2017 Sb.,  vyhlášky č. 188/2019 Sb., vyhlášky č. 488/2020 Sb.,  vyhlášky č. 424/2021 Sb. a vyhlášky č. 337/2022 Sb.</vt:lpstr>
      <vt:lpstr>ÚVOD</vt:lpstr>
      <vt:lpstr>Vyhláška č. 441/2013 Sb., oceňovací vyhláška</vt:lpstr>
      <vt:lpstr>Vyhláška č. 441/2013 Sb., oceňovací vyhláška</vt:lpstr>
      <vt:lpstr>Vyhláška č. 441/2013 Sb., oceňovací vyhláška</vt:lpstr>
      <vt:lpstr>Komentář k SLT</vt:lpstr>
      <vt:lpstr>Komentář k SLT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fa = věkový hodnotový faktor (VHF)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Prezentace aplikace PowerPoint</vt:lpstr>
      <vt:lpstr>Průběh hodnot Ha v oceňovacím předpise (s použitím věkových hodnotových faktorů, nikoliv s použitím polynomické funkce)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Komentář k věkovému  koeficientu lesního porostu Kv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Vyhláška č. 441/2013 Sb., oceňovací vyhláška</vt:lpstr>
      <vt:lpstr>Děkuji za pozornost </vt:lpstr>
    </vt:vector>
  </TitlesOfParts>
  <Company>ÚHÚL Stará Boleslav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Aktivity specializovaného pracoviště ÚHÚL Stará Boleslav</dc:title>
  <dc:creator>SBMacek</dc:creator>
  <cp:lastModifiedBy>NÝDRLE Pavel Ing.</cp:lastModifiedBy>
  <cp:revision>4</cp:revision>
  <cp:lastPrinted>2023-11-10T11:30:28Z</cp:lastPrinted>
  <dcterms:created xsi:type="dcterms:W3CDTF">2010-10-01T10:03:03Z</dcterms:created>
  <dcterms:modified xsi:type="dcterms:W3CDTF">2023-12-05T14:35:14Z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0x010100DFA7E6B353E50A4296A40DC39A477D97</vt:lpwstr>
  </property>
  <property fmtid="{D5CDD505-2E9C-101B-9397-08002B2CF9AE}" pid="3" name="MediaServiceImageTags">
    <vt:lpwstr/>
  </property>
</Properties>
</file>